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Lst>
  <p:notesMasterIdLst>
    <p:notesMasterId r:id="rId5"/>
  </p:notesMasterIdLst>
  <p:sldIdLst>
    <p:sldId id="1490" r:id="rId4"/>
    <p:sldId id="1571" r:id="rId6"/>
    <p:sldId id="1572" r:id="rId7"/>
    <p:sldId id="1573" r:id="rId8"/>
    <p:sldId id="1574" r:id="rId9"/>
    <p:sldId id="1410" r:id="rId10"/>
    <p:sldId id="1411" r:id="rId11"/>
    <p:sldId id="1421" r:id="rId12"/>
    <p:sldId id="1444" r:id="rId13"/>
    <p:sldId id="1575" r:id="rId14"/>
    <p:sldId id="1576" r:id="rId15"/>
    <p:sldId id="1488" r:id="rId16"/>
  </p:sldIdLst>
  <p:sldSz cx="12192000" cy="6858000"/>
  <p:notesSz cx="6858000" cy="9144000"/>
  <p:defaultTextStyle>
    <a:defPPr>
      <a:defRPr lang="en-US"/>
    </a:defPPr>
    <a:lvl1pPr marL="0" lvl="0" indent="0" algn="l" defTabSz="4572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2pPr>
    <a:lvl3pPr marL="914400" lvl="2"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3pPr>
    <a:lvl4pPr marL="1371600" lvl="3"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4pPr>
    <a:lvl5pPr marL="1828800" lvl="4"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5pPr>
    <a:lvl6pPr marL="2286000" lvl="5"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6pPr>
    <a:lvl7pPr marL="2743200" lvl="6"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7pPr>
    <a:lvl8pPr marL="3200400" lvl="7"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8pPr>
    <a:lvl9pPr marL="3657600" lvl="8"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FF3300"/>
    <a:srgbClr val="DF1900"/>
    <a:srgbClr val="C00000"/>
    <a:srgbClr val="C7151B"/>
    <a:srgbClr val="E51A0F"/>
    <a:srgbClr val="8C0303"/>
    <a:srgbClr val="B71512"/>
    <a:srgbClr val="9642CA"/>
    <a:srgbClr val="7E4FBD"/>
    <a:srgbClr val="6540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619"/>
    <p:restoredTop sz="94685"/>
  </p:normalViewPr>
  <p:slideViewPr>
    <p:cSldViewPr showGuides="1">
      <p:cViewPr varScale="1">
        <p:scale>
          <a:sx n="88" d="100"/>
          <a:sy n="88" d="100"/>
        </p:scale>
        <p:origin x="66" y="78"/>
      </p:cViewPr>
      <p:guideLst>
        <p:guide orient="horz" pos="2138"/>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atin typeface="Calibri" panose="020F0502020204030204" charset="0"/>
              </a:defRPr>
            </a:lvl1pPr>
          </a:lstStyle>
          <a:p>
            <a:pPr fontAlgn="auto"/>
            <a:endParaRPr lang="zh-CN" altLang="en-US" strike="noStrike" noProof="1"/>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a:latin typeface="Calibri" panose="020F0502020204030204" charset="0"/>
              </a:defRPr>
            </a:lvl1pPr>
          </a:lstStyle>
          <a:p>
            <a:pPr fontAlgn="auto"/>
            <a:fld id="{F2434473-08F3-412D-BEF0-74F405EF0CDE}" type="datetimeFigureOut">
              <a:rPr lang="zh-CN" altLang="en-US" strike="noStrike" noProof="1">
                <a:latin typeface="Calibri" panose="020F0502020204030204" charset="0"/>
                <a:ea typeface="+mn-ea"/>
                <a:cs typeface="+mn-cs"/>
              </a:rPr>
            </a:fld>
            <a:endParaRPr lang="en-US" altLang="zh-CN" strike="noStrike" noProof="1"/>
          </a:p>
        </p:txBody>
      </p:sp>
      <p:sp>
        <p:nvSpPr>
          <p:cNvPr id="9220" name="幻灯片图像占位符 3"/>
          <p:cNvSpPr>
            <a:spLocks noGrp="1" noRot="1" noChangeAspect="1"/>
          </p:cNvSpPr>
          <p:nvPr>
            <p:ph type="sldImg"/>
          </p:nvPr>
        </p:nvSpPr>
        <p:spPr>
          <a:xfrm>
            <a:off x="381000" y="685800"/>
            <a:ext cx="6096000" cy="3429000"/>
          </a:xfrm>
          <a:prstGeom prst="rect">
            <a:avLst/>
          </a:prstGeom>
          <a:noFill/>
          <a:ln w="9525">
            <a:noFill/>
          </a:ln>
        </p:spPr>
      </p:sp>
      <p:sp>
        <p:nvSpPr>
          <p:cNvPr id="9221" name="备注占位符 4"/>
          <p:cNvSpPr>
            <a:spLocks noGrp="1"/>
          </p:cNvSpPr>
          <p:nvPr>
            <p:ph type="body" sz="quarter"/>
          </p:nvPr>
        </p:nvSpPr>
        <p:spPr>
          <a:xfrm>
            <a:off x="685800" y="4343400"/>
            <a:ext cx="5486400" cy="4114800"/>
          </a:xfrm>
          <a:prstGeom prst="rect">
            <a:avLst/>
          </a:prstGeom>
          <a:noFill/>
          <a:ln w="9525">
            <a:noFill/>
          </a:ln>
        </p:spPr>
        <p:txBody>
          <a:bodyPr vert="horz" wrap="square" lIns="91440" tIns="45720" rIns="91440" bIns="45720" anchor="ctr"/>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atin typeface="Calibri" panose="020F0502020204030204" charset="0"/>
              </a:defRPr>
            </a:lvl1pPr>
          </a:lstStyle>
          <a:p>
            <a:pPr fontAlgn="auto"/>
            <a:endParaRPr lang="zh-CN" altLang="en-US" strike="noStrike" noProof="1"/>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sz="1200">
                <a:latin typeface="Calibri" panose="020F0502020204030204" charset="0"/>
              </a:defRPr>
            </a:lvl1pPr>
          </a:lstStyle>
          <a:p>
            <a:pPr fontAlgn="auto"/>
            <a:fld id="{40DB680E-0A1D-421C-891D-A2BDFD25BF82}" type="slidenum">
              <a:rPr lang="zh-CN" altLang="en-US" strike="noStrike" noProof="1">
                <a:latin typeface="Calibri" panose="020F0502020204030204" charset="0"/>
                <a:ea typeface="+mn-ea"/>
                <a:cs typeface="+mn-cs"/>
              </a:rPr>
            </a:fld>
            <a:endParaRPr lang="en-US" altLang="zh-CN"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5" name="幻灯片图像占位符 1"/>
          <p:cNvSpPr>
            <a:spLocks noGrp="1" noRot="1" noChangeAspect="1"/>
          </p:cNvSpPr>
          <p:nvPr>
            <p:ph type="sldImg"/>
          </p:nvPr>
        </p:nvSpPr>
        <p:spPr/>
      </p:sp>
      <p:sp>
        <p:nvSpPr>
          <p:cNvPr id="175106" name="备注占位符 2"/>
          <p:cNvSpPr>
            <a:spLocks noGrp="1"/>
          </p:cNvSpPr>
          <p:nvPr>
            <p:ph type="body"/>
          </p:nvPr>
        </p:nvSpPr>
        <p:spPr/>
        <p:txBody>
          <a:bodyPr wrap="square" lIns="91440" tIns="45720" rIns="91440" bIns="45720" anchor="ctr"/>
          <a:p>
            <a:pPr lvl="0"/>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幻灯片图像占位符 1"/>
          <p:cNvSpPr>
            <a:spLocks noGrp="1" noRot="1" noChangeAspect="1"/>
          </p:cNvSpPr>
          <p:nvPr>
            <p:ph type="sldImg"/>
          </p:nvPr>
        </p:nvSpPr>
        <p:spPr/>
      </p:sp>
      <p:sp>
        <p:nvSpPr>
          <p:cNvPr id="82946" name="备注占位符 2"/>
          <p:cNvSpPr>
            <a:spLocks noGrp="1"/>
          </p:cNvSpPr>
          <p:nvPr>
            <p:ph type="body"/>
          </p:nvPr>
        </p:nvSpPr>
        <p:spPr/>
        <p:txBody>
          <a:bodyPr wrap="square" lIns="91440" tIns="45720" rIns="91440" bIns="45720" anchor="t"/>
          <a:p>
            <a:pPr lvl="0"/>
            <a:endParaRPr lang="zh-CN" altLang="en-US" dirty="0"/>
          </a:p>
        </p:txBody>
      </p:sp>
      <p:sp>
        <p:nvSpPr>
          <p:cNvPr id="17411" name="灯片编号占位符 3"/>
          <p:cNvSpPr>
            <a:spLocks noGrp="1"/>
          </p:cNvSpPr>
          <p:nvPr>
            <p:ph type="sldNum" sz="quarter"/>
          </p:nvPr>
        </p:nvSpPr>
        <p:spPr/>
        <p:txBody>
          <a:bodyPr wrap="square" lIns="91440" tIns="45720" rIns="91440" bIns="45720" numCol="1" anchor="b" anchorCtr="0" compatLnSpc="1"/>
          <a:lstStyle/>
          <a:p>
            <a:pPr marL="0" marR="0" lvl="0" indent="0" algn="r" defTabSz="12192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sym typeface="+mn-ea"/>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幻灯片图像占位符 1"/>
          <p:cNvSpPr>
            <a:spLocks noGrp="1" noRot="1" noChangeAspect="1"/>
          </p:cNvSpPr>
          <p:nvPr>
            <p:ph type="sldImg"/>
          </p:nvPr>
        </p:nvSpPr>
        <p:spPr/>
      </p:sp>
      <p:sp>
        <p:nvSpPr>
          <p:cNvPr id="82946" name="备注占位符 2"/>
          <p:cNvSpPr>
            <a:spLocks noGrp="1"/>
          </p:cNvSpPr>
          <p:nvPr>
            <p:ph type="body"/>
          </p:nvPr>
        </p:nvSpPr>
        <p:spPr/>
        <p:txBody>
          <a:bodyPr wrap="square" lIns="91440" tIns="45720" rIns="91440" bIns="45720" anchor="t"/>
          <a:p>
            <a:pPr lvl="0"/>
            <a:endParaRPr lang="zh-CN" altLang="en-US" dirty="0"/>
          </a:p>
        </p:txBody>
      </p:sp>
      <p:sp>
        <p:nvSpPr>
          <p:cNvPr id="17411" name="灯片编号占位符 3"/>
          <p:cNvSpPr>
            <a:spLocks noGrp="1"/>
          </p:cNvSpPr>
          <p:nvPr>
            <p:ph type="sldNum" sz="quarter"/>
          </p:nvPr>
        </p:nvSpPr>
        <p:spPr/>
        <p:txBody>
          <a:bodyPr wrap="square" lIns="91440" tIns="45720" rIns="91440" bIns="45720" numCol="1" anchor="b" anchorCtr="0" compatLnSpc="1"/>
          <a:lstStyle/>
          <a:p>
            <a:pPr marL="0" marR="0" lvl="0" indent="0" algn="r" defTabSz="12192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sym typeface="+mn-ea"/>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sym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7" name="幻灯片图像占位符 1"/>
          <p:cNvSpPr>
            <a:spLocks noGrp="1" noRot="1" noChangeAspect="1"/>
          </p:cNvSpPr>
          <p:nvPr>
            <p:ph type="sldImg"/>
          </p:nvPr>
        </p:nvSpPr>
        <p:spPr/>
      </p:sp>
      <p:sp>
        <p:nvSpPr>
          <p:cNvPr id="173058" name="备注占位符 2"/>
          <p:cNvSpPr>
            <a:spLocks noGrp="1"/>
          </p:cNvSpPr>
          <p:nvPr>
            <p:ph type="body"/>
          </p:nvPr>
        </p:nvSpPr>
        <p:spPr/>
        <p:txBody>
          <a:bodyPr wrap="square" lIns="91440" tIns="45720" rIns="91440" bIns="45720" anchor="ctr"/>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p:cNvSpPr>
          <p:nvPr>
            <p:ph type="sldImg"/>
          </p:nvPr>
        </p:nvSpPr>
        <p:spPr/>
      </p:sp>
      <p:sp>
        <p:nvSpPr>
          <p:cNvPr id="23554" name="备注占位符 2"/>
          <p:cNvSpPr>
            <a:spLocks noGrp="1"/>
          </p:cNvSpPr>
          <p:nvPr>
            <p:ph type="body"/>
          </p:nvPr>
        </p:nvSpPr>
        <p:spPr/>
        <p:txBody>
          <a:bodyPr wrap="square" lIns="91440" tIns="45720" rIns="91440" bIns="45720" anchor="t"/>
          <a:p>
            <a:pPr lvl="0"/>
            <a:endParaRPr lang="zh-CN" altLang="en-US"/>
          </a:p>
        </p:txBody>
      </p:sp>
      <p:sp>
        <p:nvSpPr>
          <p:cNvPr id="17411" name="灯片编号占位符 3"/>
          <p:cNvSpPr>
            <a:spLocks noGrp="1"/>
          </p:cNvSpPr>
          <p:nvPr>
            <p:ph type="sldNum" sz="quarter"/>
          </p:nvPr>
        </p:nvSpPr>
        <p:spPr/>
        <p:txBody>
          <a:bodyPr wrap="square" lIns="91440" tIns="45720" rIns="91440" bIns="45720" numCol="1" anchor="b" anchorCtr="0" compatLnSpc="1"/>
          <a:lstStyle/>
          <a:p>
            <a:pPr marL="0" marR="0" lvl="0" indent="0" algn="r" defTabSz="12192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sym typeface="+mn-ea"/>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p:cNvSpPr>
          <p:nvPr>
            <p:ph type="sldImg"/>
          </p:nvPr>
        </p:nvSpPr>
        <p:spPr/>
      </p:sp>
      <p:sp>
        <p:nvSpPr>
          <p:cNvPr id="23554" name="备注占位符 2"/>
          <p:cNvSpPr>
            <a:spLocks noGrp="1"/>
          </p:cNvSpPr>
          <p:nvPr>
            <p:ph type="body"/>
          </p:nvPr>
        </p:nvSpPr>
        <p:spPr/>
        <p:txBody>
          <a:bodyPr wrap="square" lIns="91440" tIns="45720" rIns="91440" bIns="45720" anchor="t"/>
          <a:p>
            <a:pPr lvl="0"/>
            <a:endParaRPr lang="zh-CN" altLang="en-US"/>
          </a:p>
        </p:txBody>
      </p:sp>
      <p:sp>
        <p:nvSpPr>
          <p:cNvPr id="17411" name="灯片编号占位符 3"/>
          <p:cNvSpPr>
            <a:spLocks noGrp="1"/>
          </p:cNvSpPr>
          <p:nvPr>
            <p:ph type="sldNum" sz="quarter"/>
          </p:nvPr>
        </p:nvSpPr>
        <p:spPr/>
        <p:txBody>
          <a:bodyPr wrap="square" lIns="91440" tIns="45720" rIns="91440" bIns="45720" numCol="1" anchor="b" anchorCtr="0" compatLnSpc="1"/>
          <a:lstStyle/>
          <a:p>
            <a:pPr marL="0" marR="0" lvl="0" indent="0" algn="r" defTabSz="12192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sym typeface="+mn-ea"/>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p:cNvSpPr>
          <p:nvPr>
            <p:ph type="sldImg"/>
          </p:nvPr>
        </p:nvSpPr>
        <p:spPr/>
      </p:sp>
      <p:sp>
        <p:nvSpPr>
          <p:cNvPr id="23554" name="备注占位符 2"/>
          <p:cNvSpPr>
            <a:spLocks noGrp="1"/>
          </p:cNvSpPr>
          <p:nvPr>
            <p:ph type="body"/>
          </p:nvPr>
        </p:nvSpPr>
        <p:spPr/>
        <p:txBody>
          <a:bodyPr wrap="square" lIns="91440" tIns="45720" rIns="91440" bIns="45720" anchor="t"/>
          <a:p>
            <a:pPr lvl="0"/>
            <a:endParaRPr lang="zh-CN" altLang="en-US"/>
          </a:p>
        </p:txBody>
      </p:sp>
      <p:sp>
        <p:nvSpPr>
          <p:cNvPr id="17411" name="灯片编号占位符 3"/>
          <p:cNvSpPr>
            <a:spLocks noGrp="1"/>
          </p:cNvSpPr>
          <p:nvPr>
            <p:ph type="sldNum" sz="quarter"/>
          </p:nvPr>
        </p:nvSpPr>
        <p:spPr/>
        <p:txBody>
          <a:bodyPr wrap="square" lIns="91440" tIns="45720" rIns="91440" bIns="45720" numCol="1" anchor="b" anchorCtr="0" compatLnSpc="1"/>
          <a:lstStyle/>
          <a:p>
            <a:pPr marL="0" marR="0" lvl="0" indent="0" algn="r" defTabSz="12192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sym typeface="+mn-ea"/>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p:cNvSpPr>
          <p:nvPr>
            <p:ph type="sldImg"/>
          </p:nvPr>
        </p:nvSpPr>
        <p:spPr/>
      </p:sp>
      <p:sp>
        <p:nvSpPr>
          <p:cNvPr id="23554" name="备注占位符 2"/>
          <p:cNvSpPr>
            <a:spLocks noGrp="1"/>
          </p:cNvSpPr>
          <p:nvPr>
            <p:ph type="body"/>
          </p:nvPr>
        </p:nvSpPr>
        <p:spPr/>
        <p:txBody>
          <a:bodyPr wrap="square" lIns="91440" tIns="45720" rIns="91440" bIns="45720" anchor="t"/>
          <a:p>
            <a:pPr lvl="0"/>
            <a:endParaRPr lang="zh-CN" altLang="en-US"/>
          </a:p>
        </p:txBody>
      </p:sp>
      <p:sp>
        <p:nvSpPr>
          <p:cNvPr id="17411" name="灯片编号占位符 3"/>
          <p:cNvSpPr>
            <a:spLocks noGrp="1"/>
          </p:cNvSpPr>
          <p:nvPr>
            <p:ph type="sldNum" sz="quarter"/>
          </p:nvPr>
        </p:nvSpPr>
        <p:spPr/>
        <p:txBody>
          <a:bodyPr wrap="square" lIns="91440" tIns="45720" rIns="91440" bIns="45720" numCol="1" anchor="b" anchorCtr="0" compatLnSpc="1"/>
          <a:lstStyle/>
          <a:p>
            <a:pPr marL="0" marR="0" lvl="0" indent="0" algn="r" defTabSz="12192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sym typeface="+mn-ea"/>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幻灯片图像占位符 1"/>
          <p:cNvSpPr>
            <a:spLocks noGrp="1" noRot="1" noChangeAspect="1"/>
          </p:cNvSpPr>
          <p:nvPr>
            <p:ph type="sldImg"/>
          </p:nvPr>
        </p:nvSpPr>
        <p:spPr/>
      </p:sp>
      <p:sp>
        <p:nvSpPr>
          <p:cNvPr id="13314" name="备注占位符 2"/>
          <p:cNvSpPr>
            <a:spLocks noGrp="1"/>
          </p:cNvSpPr>
          <p:nvPr>
            <p:ph type="body"/>
          </p:nvPr>
        </p:nvSpPr>
        <p:spPr/>
        <p:txBody>
          <a:bodyPr wrap="square" lIns="91440" tIns="45720" rIns="91440" bIns="45720" anchor="t"/>
          <a:p>
            <a:pPr lvl="0"/>
            <a:endParaRPr lang="zh-CN" altLang="en-US"/>
          </a:p>
        </p:txBody>
      </p:sp>
      <p:sp>
        <p:nvSpPr>
          <p:cNvPr id="17411" name="灯片编号占位符 3"/>
          <p:cNvSpPr>
            <a:spLocks noGrp="1"/>
          </p:cNvSpPr>
          <p:nvPr>
            <p:ph type="sldNum" sz="quarter"/>
          </p:nvPr>
        </p:nvSpPr>
        <p:spPr/>
        <p:txBody>
          <a:bodyPr wrap="square" lIns="91440" tIns="45720" rIns="91440" bIns="45720" numCol="1" anchor="b" anchorCtr="0" compatLnSpc="1"/>
          <a:lstStyle/>
          <a:p>
            <a:pPr marL="0" marR="0" lvl="0" indent="0" algn="r" defTabSz="12192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sym typeface="+mn-ea"/>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幻灯片图像占位符 1"/>
          <p:cNvSpPr>
            <a:spLocks noGrp="1" noRot="1" noChangeAspect="1"/>
          </p:cNvSpPr>
          <p:nvPr>
            <p:ph type="sldImg"/>
          </p:nvPr>
        </p:nvSpPr>
        <p:spPr/>
      </p:sp>
      <p:sp>
        <p:nvSpPr>
          <p:cNvPr id="15362" name="备注占位符 2"/>
          <p:cNvSpPr>
            <a:spLocks noGrp="1"/>
          </p:cNvSpPr>
          <p:nvPr>
            <p:ph type="body"/>
          </p:nvPr>
        </p:nvSpPr>
        <p:spPr/>
        <p:txBody>
          <a:bodyPr wrap="square" lIns="91440" tIns="45720" rIns="91440" bIns="45720" anchor="t"/>
          <a:p>
            <a:pPr lvl="0"/>
            <a:endParaRPr lang="zh-CN" altLang="en-US"/>
          </a:p>
        </p:txBody>
      </p:sp>
      <p:sp>
        <p:nvSpPr>
          <p:cNvPr id="17411" name="灯片编号占位符 3"/>
          <p:cNvSpPr>
            <a:spLocks noGrp="1"/>
          </p:cNvSpPr>
          <p:nvPr>
            <p:ph type="sldNum" sz="quarter"/>
          </p:nvPr>
        </p:nvSpPr>
        <p:spPr/>
        <p:txBody>
          <a:bodyPr wrap="square" lIns="91440" tIns="45720" rIns="91440" bIns="45720" numCol="1" anchor="b" anchorCtr="0" compatLnSpc="1"/>
          <a:lstStyle/>
          <a:p>
            <a:pPr marL="0" marR="0" lvl="0" indent="0" algn="r" defTabSz="12192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sym typeface="+mn-ea"/>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幻灯片图像占位符 1"/>
          <p:cNvSpPr>
            <a:spLocks noGrp="1" noRot="1" noChangeAspect="1"/>
          </p:cNvSpPr>
          <p:nvPr>
            <p:ph type="sldImg"/>
          </p:nvPr>
        </p:nvSpPr>
        <p:spPr/>
      </p:sp>
      <p:sp>
        <p:nvSpPr>
          <p:cNvPr id="35842" name="备注占位符 2"/>
          <p:cNvSpPr>
            <a:spLocks noGrp="1"/>
          </p:cNvSpPr>
          <p:nvPr>
            <p:ph type="body"/>
          </p:nvPr>
        </p:nvSpPr>
        <p:spPr/>
        <p:txBody>
          <a:bodyPr wrap="square" lIns="91440" tIns="45720" rIns="91440" bIns="45720" anchor="t"/>
          <a:p>
            <a:pPr lvl="0"/>
            <a:endParaRPr lang="zh-CN" altLang="en-US"/>
          </a:p>
        </p:txBody>
      </p:sp>
      <p:sp>
        <p:nvSpPr>
          <p:cNvPr id="17411" name="灯片编号占位符 3"/>
          <p:cNvSpPr>
            <a:spLocks noGrp="1"/>
          </p:cNvSpPr>
          <p:nvPr>
            <p:ph type="sldNum" sz="quarter"/>
          </p:nvPr>
        </p:nvSpPr>
        <p:spPr/>
        <p:txBody>
          <a:bodyPr wrap="square" lIns="91440" tIns="45720" rIns="91440" bIns="45720" numCol="1" anchor="b" anchorCtr="0" compatLnSpc="1"/>
          <a:lstStyle/>
          <a:p>
            <a:pPr marL="0" marR="0" lvl="0" indent="0" algn="r" defTabSz="12192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sym typeface="+mn-ea"/>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幻灯片图像占位符 1"/>
          <p:cNvSpPr>
            <a:spLocks noGrp="1" noRot="1" noChangeAspect="1"/>
          </p:cNvSpPr>
          <p:nvPr>
            <p:ph type="sldImg"/>
          </p:nvPr>
        </p:nvSpPr>
        <p:spPr/>
      </p:sp>
      <p:sp>
        <p:nvSpPr>
          <p:cNvPr id="82946" name="备注占位符 2"/>
          <p:cNvSpPr>
            <a:spLocks noGrp="1"/>
          </p:cNvSpPr>
          <p:nvPr>
            <p:ph type="body"/>
          </p:nvPr>
        </p:nvSpPr>
        <p:spPr/>
        <p:txBody>
          <a:bodyPr wrap="square" lIns="91440" tIns="45720" rIns="91440" bIns="45720" anchor="t"/>
          <a:p>
            <a:pPr lvl="0"/>
            <a:endParaRPr lang="zh-CN" altLang="en-US" dirty="0"/>
          </a:p>
        </p:txBody>
      </p:sp>
      <p:sp>
        <p:nvSpPr>
          <p:cNvPr id="17411" name="灯片编号占位符 3"/>
          <p:cNvSpPr>
            <a:spLocks noGrp="1"/>
          </p:cNvSpPr>
          <p:nvPr>
            <p:ph type="sldNum" sz="quarter"/>
          </p:nvPr>
        </p:nvSpPr>
        <p:spPr/>
        <p:txBody>
          <a:bodyPr wrap="square" lIns="91440" tIns="45720" rIns="91440" bIns="45720" numCol="1" anchor="b" anchorCtr="0" compatLnSpc="1"/>
          <a:lstStyle/>
          <a:p>
            <a:pPr marL="0" marR="0" lvl="0" indent="0" algn="r" defTabSz="12192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sym typeface="+mn-ea"/>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pic>
        <p:nvPicPr>
          <p:cNvPr id="4100" name="图片 9"/>
          <p:cNvPicPr>
            <a:picLocks noChangeAspect="1"/>
          </p:cNvPicPr>
          <p:nvPr userDrawn="1"/>
        </p:nvPicPr>
        <p:blipFill>
          <a:blip r:embed="rId2"/>
          <a:stretch>
            <a:fillRect/>
          </a:stretch>
        </p:blipFill>
        <p:spPr>
          <a:xfrm>
            <a:off x="-4762" y="-1587"/>
            <a:ext cx="12201525" cy="6861175"/>
          </a:xfrm>
          <a:prstGeom prst="rect">
            <a:avLst/>
          </a:prstGeom>
          <a:noFill/>
          <a:ln w="9525">
            <a:noFill/>
          </a:ln>
        </p:spPr>
      </p:pic>
      <p:sp>
        <p:nvSpPr>
          <p:cNvPr id="13" name="矩形 12"/>
          <p:cNvSpPr/>
          <p:nvPr userDrawn="1"/>
        </p:nvSpPr>
        <p:spPr>
          <a:xfrm>
            <a:off x="508000" y="482600"/>
            <a:ext cx="11176000" cy="59944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p>
        </p:txBody>
      </p:sp>
      <p:sp>
        <p:nvSpPr>
          <p:cNvPr id="2" name="日期占位符 1"/>
          <p:cNvSpPr>
            <a:spLocks noGrp="1"/>
          </p:cNvSpPr>
          <p:nvPr>
            <p:ph type="dt" sz="half" idx="10"/>
          </p:nvPr>
        </p:nvSpPr>
        <p:spPr/>
        <p:txBody>
          <a:bodyPr/>
          <a:p>
            <a:pPr fontAlgn="auto"/>
            <a:fld id="{C764DE79-268F-4C1A-8933-263129D2AF90}" type="datetimeFigureOut">
              <a:rPr lang="en-US" strike="noStrike" noProof="1" dirty="0">
                <a:latin typeface="+mn-lt"/>
                <a:ea typeface="+mn-ea"/>
                <a:cs typeface="+mn-cs"/>
              </a:rPr>
            </a:fld>
            <a:endParaRPr lang="en-US" strike="noStrike" noProof="1" dirty="0"/>
          </a:p>
        </p:txBody>
      </p:sp>
      <p:sp>
        <p:nvSpPr>
          <p:cNvPr id="3" name="页脚占位符 2"/>
          <p:cNvSpPr>
            <a:spLocks noGrp="1"/>
          </p:cNvSpPr>
          <p:nvPr>
            <p:ph type="ftr" sz="quarter" idx="11"/>
          </p:nvPr>
        </p:nvSpPr>
        <p:spPr/>
        <p:txBody>
          <a:bodyPr/>
          <a:p>
            <a:pPr fontAlgn="auto"/>
            <a:endParaRPr lang="en-US" strike="noStrike" noProof="1" dirty="0"/>
          </a:p>
        </p:txBody>
      </p:sp>
      <p:sp>
        <p:nvSpPr>
          <p:cNvPr id="4" name="灯片编号占位符 3"/>
          <p:cNvSpPr>
            <a:spLocks noGrp="1"/>
          </p:cNvSpPr>
          <p:nvPr>
            <p:ph type="sldNum" sz="quarter" idx="12"/>
          </p:nvPr>
        </p:nvSpPr>
        <p:spPr/>
        <p:txBody>
          <a:bodyPr/>
          <a:p>
            <a:pPr fontAlgn="auto"/>
            <a:fld id="{48F63A3B-78C7-47BE-AE5E-E10140E04643}" type="slidenum">
              <a:rPr lang="en-US" strike="noStrike" noProof="1" dirty="0">
                <a:latin typeface="+mn-lt"/>
                <a:ea typeface="+mn-ea"/>
                <a:cs typeface="+mn-cs"/>
              </a:rPr>
            </a:fld>
            <a:endParaRPr 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C764DE79-268F-4C1A-8933-263129D2AF90}" type="datetimeFigureOut">
              <a:rPr lang="en-US" strike="noStrike" noProof="1" dirty="0">
                <a:latin typeface="+mn-lt"/>
                <a:ea typeface="+mn-ea"/>
                <a:cs typeface="+mn-cs"/>
              </a:rPr>
            </a:fld>
            <a:endParaRPr lang="en-US" strike="noStrike" noProof="1" dirty="0"/>
          </a:p>
        </p:txBody>
      </p:sp>
      <p:sp>
        <p:nvSpPr>
          <p:cNvPr id="3" name="页脚占位符 2"/>
          <p:cNvSpPr>
            <a:spLocks noGrp="1"/>
          </p:cNvSpPr>
          <p:nvPr>
            <p:ph type="ftr" sz="quarter" idx="11"/>
          </p:nvPr>
        </p:nvSpPr>
        <p:spPr/>
        <p:txBody>
          <a:bodyPr/>
          <a:p>
            <a:pPr fontAlgn="auto"/>
            <a:endParaRPr lang="en-US" strike="noStrike" noProof="1" dirty="0"/>
          </a:p>
        </p:txBody>
      </p:sp>
      <p:sp>
        <p:nvSpPr>
          <p:cNvPr id="4" name="灯片编号占位符 3"/>
          <p:cNvSpPr>
            <a:spLocks noGrp="1"/>
          </p:cNvSpPr>
          <p:nvPr>
            <p:ph type="sldNum" sz="quarter" idx="12"/>
          </p:nvPr>
        </p:nvSpPr>
        <p:spPr/>
        <p:txBody>
          <a:bodyPr/>
          <a:p>
            <a:pPr fontAlgn="auto"/>
            <a:fld id="{48F63A3B-78C7-47BE-AE5E-E10140E04643}" type="slidenum">
              <a:rPr lang="en-US" strike="noStrike" noProof="1" dirty="0">
                <a:latin typeface="+mn-lt"/>
                <a:ea typeface="+mn-ea"/>
                <a:cs typeface="+mn-cs"/>
              </a:rPr>
            </a:fld>
            <a:endParaRPr lang="en-US" strike="noStrike" noProof="1" dirty="0"/>
          </a:p>
        </p:txBody>
      </p:sp>
    </p:spTree>
  </p:cSld>
  <p:clrMapOvr>
    <a:masterClrMapping/>
  </p:clrMapOvr>
  <p:transition advClick="0" advTm="3000">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正文">
    <p:spTree>
      <p:nvGrpSpPr>
        <p:cNvPr id="1" name=""/>
        <p:cNvGrpSpPr/>
        <p:nvPr/>
      </p:nvGrpSpPr>
      <p:grpSpPr>
        <a:xfrm>
          <a:off x="0" y="0"/>
          <a:ext cx="0" cy="0"/>
          <a:chOff x="0" y="0"/>
          <a:chExt cx="0" cy="0"/>
        </a:xfrm>
      </p:grpSpPr>
      <p:sp>
        <p:nvSpPr>
          <p:cNvPr id="11" name="Freeform 5"/>
          <p:cNvSpPr/>
          <p:nvPr userDrawn="1"/>
        </p:nvSpPr>
        <p:spPr bwMode="auto">
          <a:xfrm>
            <a:off x="4763" y="6589713"/>
            <a:ext cx="10766425" cy="268288"/>
          </a:xfrm>
          <a:custGeom>
            <a:avLst/>
            <a:gdLst>
              <a:gd name="T0" fmla="*/ 0 w 14124"/>
              <a:gd name="T1" fmla="*/ 0 h 334"/>
              <a:gd name="T2" fmla="*/ 13980 w 14124"/>
              <a:gd name="T3" fmla="*/ 0 h 334"/>
              <a:gd name="T4" fmla="*/ 14110 w 14124"/>
              <a:gd name="T5" fmla="*/ 141 h 334"/>
              <a:gd name="T6" fmla="*/ 14110 w 14124"/>
              <a:gd name="T7" fmla="*/ 194 h 334"/>
              <a:gd name="T8" fmla="*/ 13980 w 14124"/>
              <a:gd name="T9" fmla="*/ 334 h 334"/>
              <a:gd name="T10" fmla="*/ 0 w 14124"/>
              <a:gd name="T11" fmla="*/ 334 h 334"/>
              <a:gd name="T12" fmla="*/ 0 w 14124"/>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14124" h="334">
                <a:moveTo>
                  <a:pt x="0" y="0"/>
                </a:moveTo>
                <a:lnTo>
                  <a:pt x="13980" y="0"/>
                </a:lnTo>
                <a:cubicBezTo>
                  <a:pt x="14024" y="47"/>
                  <a:pt x="14067" y="94"/>
                  <a:pt x="14110" y="141"/>
                </a:cubicBezTo>
                <a:cubicBezTo>
                  <a:pt x="14122" y="157"/>
                  <a:pt x="14124" y="176"/>
                  <a:pt x="14110" y="194"/>
                </a:cubicBezTo>
                <a:lnTo>
                  <a:pt x="13980" y="334"/>
                </a:lnTo>
                <a:lnTo>
                  <a:pt x="0" y="334"/>
                </a:lnTo>
                <a:lnTo>
                  <a:pt x="0" y="0"/>
                </a:lnTo>
                <a:close/>
              </a:path>
            </a:pathLst>
          </a:custGeom>
          <a:solidFill>
            <a:srgbClr val="E51A0F"/>
          </a:solidFill>
          <a:ln>
            <a:noFill/>
          </a:ln>
        </p:spPr>
        <p:txBody>
          <a:bodyPr vert="horz" wrap="square" lIns="91440" tIns="45721" rIns="91440" bIns="45721" numCol="1"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Calibri" panose="020F0502020204030204" charset="0"/>
              <a:ea typeface="微软雅黑" panose="020B0503020204020204" pitchFamily="34" charset="-122"/>
              <a:cs typeface="+mn-cs"/>
            </a:endParaRPr>
          </a:p>
        </p:txBody>
      </p:sp>
      <p:sp>
        <p:nvSpPr>
          <p:cNvPr id="12" name="Freeform 6"/>
          <p:cNvSpPr/>
          <p:nvPr userDrawn="1"/>
        </p:nvSpPr>
        <p:spPr bwMode="auto">
          <a:xfrm>
            <a:off x="10702925" y="6589713"/>
            <a:ext cx="1498600" cy="268288"/>
          </a:xfrm>
          <a:custGeom>
            <a:avLst/>
            <a:gdLst>
              <a:gd name="T0" fmla="*/ 0 w 1967"/>
              <a:gd name="T1" fmla="*/ 0 h 334"/>
              <a:gd name="T2" fmla="*/ 1967 w 1967"/>
              <a:gd name="T3" fmla="*/ 0 h 334"/>
              <a:gd name="T4" fmla="*/ 1967 w 1967"/>
              <a:gd name="T5" fmla="*/ 334 h 334"/>
              <a:gd name="T6" fmla="*/ 0 w 1967"/>
              <a:gd name="T7" fmla="*/ 334 h 334"/>
              <a:gd name="T8" fmla="*/ 130 w 1967"/>
              <a:gd name="T9" fmla="*/ 194 h 334"/>
              <a:gd name="T10" fmla="*/ 130 w 1967"/>
              <a:gd name="T11" fmla="*/ 141 h 334"/>
              <a:gd name="T12" fmla="*/ 0 w 1967"/>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1967" h="334">
                <a:moveTo>
                  <a:pt x="0" y="0"/>
                </a:moveTo>
                <a:lnTo>
                  <a:pt x="1967" y="0"/>
                </a:lnTo>
                <a:lnTo>
                  <a:pt x="1967" y="334"/>
                </a:lnTo>
                <a:lnTo>
                  <a:pt x="0" y="334"/>
                </a:lnTo>
                <a:lnTo>
                  <a:pt x="130" y="194"/>
                </a:lnTo>
                <a:cubicBezTo>
                  <a:pt x="144" y="176"/>
                  <a:pt x="142" y="157"/>
                  <a:pt x="130" y="141"/>
                </a:cubicBezTo>
                <a:cubicBezTo>
                  <a:pt x="87" y="94"/>
                  <a:pt x="44" y="47"/>
                  <a:pt x="0" y="0"/>
                </a:cubicBezTo>
                <a:close/>
              </a:path>
            </a:pathLst>
          </a:custGeom>
          <a:solidFill>
            <a:srgbClr val="B7020B"/>
          </a:solidFill>
          <a:ln>
            <a:noFill/>
          </a:ln>
        </p:spPr>
        <p:txBody>
          <a:bodyPr vert="horz" wrap="square" lIns="91440" tIns="45721" rIns="91440" bIns="45721" numCol="1"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charset="0"/>
              <a:ea typeface="微软雅黑" panose="020B0503020204020204" pitchFamily="34" charset="-122"/>
              <a:cs typeface="+mn-cs"/>
            </a:endParaRPr>
          </a:p>
        </p:txBody>
      </p:sp>
      <p:sp>
        <p:nvSpPr>
          <p:cNvPr id="14" name="矩形 13"/>
          <p:cNvSpPr/>
          <p:nvPr userDrawn="1"/>
        </p:nvSpPr>
        <p:spPr>
          <a:xfrm>
            <a:off x="0" y="-26987"/>
            <a:ext cx="12192000" cy="695325"/>
          </a:xfrm>
          <a:prstGeom prst="rect">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Ping Hei"/>
              <a:ea typeface="方正兰亭超细黑简体" panose="02000000000000000000" charset="-122"/>
              <a:cs typeface="+mn-cs"/>
            </a:endParaRPr>
          </a:p>
        </p:txBody>
      </p:sp>
      <p:sp>
        <p:nvSpPr>
          <p:cNvPr id="2" name="日期占位符 1"/>
          <p:cNvSpPr>
            <a:spLocks noGrp="1"/>
          </p:cNvSpPr>
          <p:nvPr>
            <p:ph type="dt" sz="half" idx="10"/>
          </p:nvPr>
        </p:nvSpPr>
        <p:spPr/>
        <p:txBody>
          <a:bodyPr/>
          <a:p>
            <a:pPr fontAlgn="auto"/>
            <a:fld id="{C764DE79-268F-4C1A-8933-263129D2AF90}" type="datetimeFigureOut">
              <a:rPr lang="en-US" strike="noStrike" noProof="1" dirty="0">
                <a:latin typeface="+mn-lt"/>
                <a:ea typeface="+mn-ea"/>
                <a:cs typeface="+mn-cs"/>
              </a:rPr>
            </a:fld>
            <a:endParaRPr lang="en-US" strike="noStrike" noProof="1" dirty="0"/>
          </a:p>
        </p:txBody>
      </p:sp>
      <p:sp>
        <p:nvSpPr>
          <p:cNvPr id="3" name="页脚占位符 2"/>
          <p:cNvSpPr>
            <a:spLocks noGrp="1"/>
          </p:cNvSpPr>
          <p:nvPr>
            <p:ph type="ftr" sz="quarter" idx="11"/>
          </p:nvPr>
        </p:nvSpPr>
        <p:spPr/>
        <p:txBody>
          <a:bodyPr/>
          <a:p>
            <a:pPr fontAlgn="auto"/>
            <a:endParaRPr lang="en-US" strike="noStrike" noProof="1" dirty="0"/>
          </a:p>
        </p:txBody>
      </p:sp>
      <p:sp>
        <p:nvSpPr>
          <p:cNvPr id="4" name="灯片编号占位符 3"/>
          <p:cNvSpPr>
            <a:spLocks noGrp="1"/>
          </p:cNvSpPr>
          <p:nvPr>
            <p:ph type="sldNum" sz="quarter" idx="12"/>
          </p:nvPr>
        </p:nvSpPr>
        <p:spPr/>
        <p:txBody>
          <a:bodyPr/>
          <a:p>
            <a:pPr fontAlgn="auto"/>
            <a:fld id="{48F63A3B-78C7-47BE-AE5E-E10140E04643}" type="slidenum">
              <a:rPr lang="en-US" strike="noStrike" noProof="1" dirty="0">
                <a:latin typeface="+mn-lt"/>
                <a:ea typeface="+mn-ea"/>
                <a:cs typeface="+mn-cs"/>
              </a:rPr>
            </a:fld>
            <a:endParaRPr lang="en-US" strike="noStrike" noProof="1" dirty="0"/>
          </a:p>
        </p:txBody>
      </p:sp>
    </p:spTree>
  </p:cSld>
  <p:clrMapOvr>
    <a:masterClrMapping/>
  </p:clrMapOvr>
  <p:transition spd="slow" advClick="0" advTm="5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pic>
        <p:nvPicPr>
          <p:cNvPr id="8196" name="图片 9"/>
          <p:cNvPicPr>
            <a:picLocks noChangeAspect="1"/>
          </p:cNvPicPr>
          <p:nvPr userDrawn="1"/>
        </p:nvPicPr>
        <p:blipFill>
          <a:blip r:embed="rId2"/>
          <a:stretch>
            <a:fillRect/>
          </a:stretch>
        </p:blipFill>
        <p:spPr>
          <a:xfrm>
            <a:off x="-4762" y="-1587"/>
            <a:ext cx="12201525" cy="6861175"/>
          </a:xfrm>
          <a:prstGeom prst="rect">
            <a:avLst/>
          </a:prstGeom>
          <a:noFill/>
          <a:ln w="9525">
            <a:noFill/>
          </a:ln>
        </p:spPr>
      </p:pic>
      <p:sp>
        <p:nvSpPr>
          <p:cNvPr id="13" name="矩形 12"/>
          <p:cNvSpPr/>
          <p:nvPr userDrawn="1"/>
        </p:nvSpPr>
        <p:spPr>
          <a:xfrm>
            <a:off x="508000" y="482600"/>
            <a:ext cx="11176000" cy="59944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p>
        </p:txBody>
      </p:sp>
      <p:sp>
        <p:nvSpPr>
          <p:cNvPr id="2" name="日期占位符 1"/>
          <p:cNvSpPr>
            <a:spLocks noGrp="1"/>
          </p:cNvSpPr>
          <p:nvPr>
            <p:ph type="dt" sz="half" idx="10"/>
          </p:nvPr>
        </p:nvSpPr>
        <p:spPr/>
        <p:txBody>
          <a:bodyPr/>
          <a:p>
            <a:pPr fontAlgn="auto"/>
            <a:fld id="{C764DE79-268F-4C1A-8933-263129D2AF90}" type="datetimeFigureOut">
              <a:rPr lang="en-US" strike="noStrike" noProof="1" dirty="0">
                <a:latin typeface="+mn-lt"/>
                <a:ea typeface="+mn-ea"/>
                <a:cs typeface="+mn-cs"/>
              </a:rPr>
            </a:fld>
            <a:endParaRPr lang="en-US" strike="noStrike" noProof="1" dirty="0"/>
          </a:p>
        </p:txBody>
      </p:sp>
      <p:sp>
        <p:nvSpPr>
          <p:cNvPr id="3" name="页脚占位符 2"/>
          <p:cNvSpPr>
            <a:spLocks noGrp="1"/>
          </p:cNvSpPr>
          <p:nvPr>
            <p:ph type="ftr" sz="quarter" idx="11"/>
          </p:nvPr>
        </p:nvSpPr>
        <p:spPr/>
        <p:txBody>
          <a:bodyPr/>
          <a:p>
            <a:pPr fontAlgn="auto"/>
            <a:endParaRPr lang="en-US" strike="noStrike" noProof="1" dirty="0"/>
          </a:p>
        </p:txBody>
      </p:sp>
      <p:sp>
        <p:nvSpPr>
          <p:cNvPr id="4" name="灯片编号占位符 3"/>
          <p:cNvSpPr>
            <a:spLocks noGrp="1"/>
          </p:cNvSpPr>
          <p:nvPr>
            <p:ph type="sldNum" sz="quarter" idx="12"/>
          </p:nvPr>
        </p:nvSpPr>
        <p:spPr/>
        <p:txBody>
          <a:bodyPr/>
          <a:p>
            <a:pPr fontAlgn="auto"/>
            <a:fld id="{48F63A3B-78C7-47BE-AE5E-E10140E04643}" type="slidenum">
              <a:rPr lang="en-US" strike="noStrike" noProof="1" dirty="0">
                <a:latin typeface="+mn-lt"/>
                <a:ea typeface="+mn-ea"/>
                <a:cs typeface="+mn-cs"/>
              </a:rPr>
            </a:fld>
            <a:endParaRPr 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C764DE79-268F-4C1A-8933-263129D2AF90}" type="datetimeFigureOut">
              <a:rPr lang="en-US" strike="noStrike" noProof="1" dirty="0">
                <a:latin typeface="+mn-lt"/>
                <a:ea typeface="+mn-ea"/>
                <a:cs typeface="+mn-cs"/>
              </a:rPr>
            </a:fld>
            <a:endParaRPr lang="en-US" strike="noStrike" noProof="1" dirty="0"/>
          </a:p>
        </p:txBody>
      </p:sp>
      <p:sp>
        <p:nvSpPr>
          <p:cNvPr id="3" name="页脚占位符 2"/>
          <p:cNvSpPr>
            <a:spLocks noGrp="1"/>
          </p:cNvSpPr>
          <p:nvPr>
            <p:ph type="ftr" sz="quarter" idx="11"/>
          </p:nvPr>
        </p:nvSpPr>
        <p:spPr/>
        <p:txBody>
          <a:bodyPr/>
          <a:p>
            <a:pPr fontAlgn="auto"/>
            <a:endParaRPr lang="en-US" strike="noStrike" noProof="1" dirty="0"/>
          </a:p>
        </p:txBody>
      </p:sp>
      <p:sp>
        <p:nvSpPr>
          <p:cNvPr id="4" name="灯片编号占位符 3"/>
          <p:cNvSpPr>
            <a:spLocks noGrp="1"/>
          </p:cNvSpPr>
          <p:nvPr>
            <p:ph type="sldNum" sz="quarter" idx="12"/>
          </p:nvPr>
        </p:nvSpPr>
        <p:spPr/>
        <p:txBody>
          <a:bodyPr/>
          <a:p>
            <a:pPr fontAlgn="auto"/>
            <a:fld id="{48F63A3B-78C7-47BE-AE5E-E10140E04643}" type="slidenum">
              <a:rPr lang="en-US" strike="noStrike" noProof="1" dirty="0">
                <a:latin typeface="+mn-lt"/>
                <a:ea typeface="+mn-ea"/>
                <a:cs typeface="+mn-cs"/>
              </a:rPr>
            </a:fld>
            <a:endParaRPr lang="en-US" strike="noStrike" noProof="1" dirty="0"/>
          </a:p>
        </p:txBody>
      </p:sp>
    </p:spTree>
  </p:cSld>
  <p:clrMapOvr>
    <a:masterClrMapping/>
  </p:clrMapOvr>
  <p:transition advClick="0" advTm="3000">
    <p:wheel spokes="3"/>
  </p:transition>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2.png"/><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p>
            <a:pPr lvl="0"/>
            <a:r>
              <a:rPr lang="zh-CN" altLang="en-US"/>
              <a:t>单击此处编辑母版标题样式</a:t>
            </a:r>
            <a:endParaRPr lang="en-US" altLang="zh-CN" dirty="0"/>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p>
            <a:pPr lvl="0" indent="-228600"/>
            <a:r>
              <a:rPr lang="zh-CN" altLang="en-US"/>
              <a:t>单击此处编辑母版文本样式</a:t>
            </a:r>
            <a:endParaRPr lang="zh-CN" altLang="en-US"/>
          </a:p>
          <a:p>
            <a:pPr lvl="1" indent="-228600"/>
            <a:r>
              <a:rPr lang="zh-CN" altLang="en-US"/>
              <a:t>二级</a:t>
            </a:r>
            <a:endParaRPr lang="zh-CN" altLang="en-US"/>
          </a:p>
          <a:p>
            <a:pPr lvl="2" indent="-228600"/>
            <a:r>
              <a:rPr lang="zh-CN" altLang="en-US"/>
              <a:t>三级</a:t>
            </a:r>
            <a:endParaRPr lang="zh-CN" altLang="en-US"/>
          </a:p>
          <a:p>
            <a:pPr lvl="3" indent="-228600"/>
            <a:r>
              <a:rPr lang="zh-CN" altLang="en-US"/>
              <a:t>四级</a:t>
            </a:r>
            <a:endParaRPr lang="zh-CN" altLang="en-US"/>
          </a:p>
          <a:p>
            <a:pPr lvl="4" indent="-228600"/>
            <a:r>
              <a:rPr lang="zh-CN" altLang="en-US"/>
              <a:t>五级</a:t>
            </a:r>
            <a:endParaRPr lang="en-US" altLang="zh-C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C764DE79-268F-4C1A-8933-263129D2AF90}" type="datetimeFigureOut">
              <a:rPr lang="en-US" strike="noStrike" noProof="1" dirty="0">
                <a:latin typeface="+mn-lt"/>
                <a:ea typeface="+mn-ea"/>
                <a:cs typeface="+mn-cs"/>
              </a:rPr>
            </a:fld>
            <a:endParaRPr lang="en-US" strike="noStrike" noProof="1"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en-US" strike="noStrike" noProof="1"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48F63A3B-78C7-47BE-AE5E-E10140E04643}" type="slidenum">
              <a:rPr lang="en-US" strike="noStrike" noProof="1" dirty="0">
                <a:latin typeface="+mn-lt"/>
                <a:ea typeface="+mn-ea"/>
                <a:cs typeface="+mn-cs"/>
              </a:rPr>
            </a:fld>
            <a:endParaRPr lang="en-US" strike="noStrike" noProof="1" dirty="0"/>
          </a:p>
        </p:txBody>
      </p:sp>
      <p:sp>
        <p:nvSpPr>
          <p:cNvPr id="1031" name="文本框 6"/>
          <p:cNvSpPr txBox="1"/>
          <p:nvPr userDrawn="1"/>
        </p:nvSpPr>
        <p:spPr>
          <a:xfrm>
            <a:off x="4318000" y="2971800"/>
            <a:ext cx="3556000" cy="230188"/>
          </a:xfrm>
          <a:prstGeom prst="rect">
            <a:avLst/>
          </a:prstGeom>
          <a:noFill/>
          <a:ln w="9525">
            <a:noFill/>
          </a:ln>
        </p:spPr>
        <p:txBody>
          <a:bodyPr wrap="square" anchor="t">
            <a:spAutoFit/>
          </a:bodyPr>
          <a:p>
            <a:pPr lvl="0"/>
            <a:endParaRPr>
              <a:latin typeface="Calibri" panose="020F0502020204030204" charset="0"/>
            </a:endParaRPr>
          </a:p>
        </p:txBody>
      </p:sp>
      <p:pic>
        <p:nvPicPr>
          <p:cNvPr id="1032" name="图片 7"/>
          <p:cNvPicPr>
            <a:picLocks noChangeAspect="1"/>
          </p:cNvPicPr>
          <p:nvPr userDrawn="1"/>
        </p:nvPicPr>
        <p:blipFill>
          <a:blip r:embed="rId3"/>
          <a:stretch>
            <a:fillRect/>
          </a:stretch>
        </p:blipFill>
        <p:spPr>
          <a:xfrm>
            <a:off x="6350" y="0"/>
            <a:ext cx="121793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random/>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3074" name="Title Placeholder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p>
            <a:pPr lvl="0"/>
            <a:r>
              <a:rPr lang="zh-CN" altLang="en-US"/>
              <a:t>单击此处编辑母版标题样式</a:t>
            </a:r>
            <a:endParaRPr lang="en-US" altLang="zh-CN" dirty="0"/>
          </a:p>
        </p:txBody>
      </p:sp>
      <p:sp>
        <p:nvSpPr>
          <p:cNvPr id="3075" name="Text Placeholder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p>
            <a:pPr lvl="0" indent="-228600"/>
            <a:r>
              <a:rPr lang="zh-CN" altLang="en-US"/>
              <a:t>单击此处编辑母版文本样式</a:t>
            </a:r>
            <a:endParaRPr lang="zh-CN" altLang="en-US"/>
          </a:p>
          <a:p>
            <a:pPr lvl="1" indent="-228600"/>
            <a:r>
              <a:rPr lang="zh-CN" altLang="en-US"/>
              <a:t>二级</a:t>
            </a:r>
            <a:endParaRPr lang="zh-CN" altLang="en-US"/>
          </a:p>
          <a:p>
            <a:pPr lvl="2" indent="-228600"/>
            <a:r>
              <a:rPr lang="zh-CN" altLang="en-US"/>
              <a:t>三级</a:t>
            </a:r>
            <a:endParaRPr lang="zh-CN" altLang="en-US"/>
          </a:p>
          <a:p>
            <a:pPr lvl="3" indent="-228600"/>
            <a:r>
              <a:rPr lang="zh-CN" altLang="en-US"/>
              <a:t>四级</a:t>
            </a:r>
            <a:endParaRPr lang="zh-CN" altLang="en-US"/>
          </a:p>
          <a:p>
            <a:pPr lvl="4" indent="-228600"/>
            <a:r>
              <a:rPr lang="zh-CN" altLang="en-US"/>
              <a:t>五级</a:t>
            </a:r>
            <a:endParaRPr lang="en-US" altLang="zh-C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C764DE79-268F-4C1A-8933-263129D2AF90}" type="datetimeFigureOut">
              <a:rPr lang="en-US" strike="noStrike" noProof="1" dirty="0">
                <a:latin typeface="+mn-lt"/>
                <a:ea typeface="+mn-ea"/>
                <a:cs typeface="+mn-cs"/>
              </a:rPr>
            </a:fld>
            <a:endParaRPr lang="en-US" strike="noStrike" noProof="1"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en-US" strike="noStrike" noProof="1"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48F63A3B-78C7-47BE-AE5E-E10140E04643}" type="slidenum">
              <a:rPr lang="en-US" strike="noStrike" noProof="1" dirty="0">
                <a:latin typeface="+mn-lt"/>
                <a:ea typeface="+mn-ea"/>
                <a:cs typeface="+mn-cs"/>
              </a:rPr>
            </a:fld>
            <a:endParaRPr lang="en-US" strike="noStrike" noProof="1" dirty="0"/>
          </a:p>
        </p:txBody>
      </p:sp>
      <p:sp>
        <p:nvSpPr>
          <p:cNvPr id="3079" name="文本框 6"/>
          <p:cNvSpPr txBox="1"/>
          <p:nvPr userDrawn="1"/>
        </p:nvSpPr>
        <p:spPr>
          <a:xfrm>
            <a:off x="4318000" y="2971800"/>
            <a:ext cx="3556000" cy="230188"/>
          </a:xfrm>
          <a:prstGeom prst="rect">
            <a:avLst/>
          </a:prstGeom>
          <a:noFill/>
          <a:ln w="9525">
            <a:noFill/>
          </a:ln>
        </p:spPr>
        <p:txBody>
          <a:bodyPr wrap="square" anchor="t">
            <a:spAutoFit/>
          </a:bodyPr>
          <a:p>
            <a:pPr lvl="0"/>
            <a:endParaRPr>
              <a:latin typeface="Calibri" panose="020F0502020204030204" charset="0"/>
            </a:endParaRPr>
          </a:p>
        </p:txBody>
      </p:sp>
      <p:pic>
        <p:nvPicPr>
          <p:cNvPr id="3080" name="图片 7"/>
          <p:cNvPicPr>
            <a:picLocks noChangeAspect="1"/>
          </p:cNvPicPr>
          <p:nvPr userDrawn="1"/>
        </p:nvPicPr>
        <p:blipFill>
          <a:blip r:embed="rId4"/>
          <a:stretch>
            <a:fillRect/>
          </a:stretch>
        </p:blipFill>
        <p:spPr>
          <a:xfrm>
            <a:off x="6350" y="0"/>
            <a:ext cx="121793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ransition spd="slow">
    <p:random/>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7.jpeg"/><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81" name="图片 3" descr="图片1"/>
          <p:cNvPicPr>
            <a:picLocks noChangeAspect="1"/>
          </p:cNvPicPr>
          <p:nvPr/>
        </p:nvPicPr>
        <p:blipFill>
          <a:blip r:embed="rId1"/>
          <a:srcRect r="7904"/>
          <a:stretch>
            <a:fillRect/>
          </a:stretch>
        </p:blipFill>
        <p:spPr>
          <a:xfrm>
            <a:off x="0" y="-26987"/>
            <a:ext cx="12206288" cy="6896100"/>
          </a:xfrm>
          <a:prstGeom prst="rect">
            <a:avLst/>
          </a:prstGeom>
          <a:noFill/>
          <a:ln w="9525">
            <a:noFill/>
          </a:ln>
        </p:spPr>
      </p:pic>
      <p:sp>
        <p:nvSpPr>
          <p:cNvPr id="5" name="文本框 4"/>
          <p:cNvSpPr txBox="1"/>
          <p:nvPr/>
        </p:nvSpPr>
        <p:spPr>
          <a:xfrm>
            <a:off x="-8255" y="2661285"/>
            <a:ext cx="12200255" cy="748030"/>
          </a:xfrm>
          <a:prstGeom prst="rect">
            <a:avLst/>
          </a:prstGeom>
          <a:noFill/>
        </p:spPr>
        <p:txBody>
          <a:bodyPr wrap="square" rtlCol="0">
            <a:spAutoFit/>
          </a:bodyPr>
          <a:lstStyle/>
          <a:p>
            <a:pPr algn="ctr" fontAlgn="auto"/>
            <a:r>
              <a:rPr lang="zh-CN" altLang="en-US" sz="4265" b="1" noProof="1" dirty="0">
                <a:gradFill>
                  <a:gsLst>
                    <a:gs pos="0">
                      <a:srgbClr val="8A0000"/>
                    </a:gs>
                    <a:gs pos="100000">
                      <a:srgbClr val="FF0000"/>
                    </a:gs>
                    <a:gs pos="100000">
                      <a:schemeClr val="accent1">
                        <a:lumMod val="45000"/>
                        <a:lumOff val="55000"/>
                      </a:schemeClr>
                    </a:gs>
                    <a:gs pos="100000">
                      <a:schemeClr val="accent1">
                        <a:lumMod val="30000"/>
                        <a:lumOff val="70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sym typeface="+mn-lt"/>
              </a:rPr>
              <a:t>学习贯彻习近平总书记“七一”重要讲话精神</a:t>
            </a:r>
            <a:endParaRPr lang="zh-CN" altLang="en-US" sz="4265" b="1" noProof="1" dirty="0">
              <a:gradFill>
                <a:gsLst>
                  <a:gs pos="0">
                    <a:srgbClr val="8A0000"/>
                  </a:gs>
                  <a:gs pos="100000">
                    <a:srgbClr val="FF0000"/>
                  </a:gs>
                  <a:gs pos="100000">
                    <a:schemeClr val="accent1">
                      <a:lumMod val="45000"/>
                      <a:lumOff val="55000"/>
                    </a:schemeClr>
                  </a:gs>
                  <a:gs pos="100000">
                    <a:schemeClr val="accent1">
                      <a:lumMod val="30000"/>
                      <a:lumOff val="70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nvGrpSpPr>
          <p:cNvPr id="174083" name="组合 13"/>
          <p:cNvGrpSpPr/>
          <p:nvPr/>
        </p:nvGrpSpPr>
        <p:grpSpPr>
          <a:xfrm>
            <a:off x="4692650" y="1042988"/>
            <a:ext cx="2838450" cy="531812"/>
            <a:chOff x="-1790640" y="1243227"/>
            <a:chExt cx="2506662" cy="533400"/>
          </a:xfrm>
        </p:grpSpPr>
        <p:pic>
          <p:nvPicPr>
            <p:cNvPr id="174084" name="Picture 428" descr="Untitled-2"/>
            <p:cNvPicPr>
              <a:picLocks noChangeAspect="1"/>
            </p:cNvPicPr>
            <p:nvPr/>
          </p:nvPicPr>
          <p:blipFill>
            <a:blip r:embed="rId2"/>
            <a:stretch>
              <a:fillRect/>
            </a:stretch>
          </p:blipFill>
          <p:spPr>
            <a:xfrm>
              <a:off x="-553978" y="1243227"/>
              <a:ext cx="363538" cy="381000"/>
            </a:xfrm>
            <a:prstGeom prst="rect">
              <a:avLst/>
            </a:prstGeom>
            <a:noFill/>
            <a:ln w="9525">
              <a:noFill/>
            </a:ln>
          </p:spPr>
        </p:pic>
        <p:pic>
          <p:nvPicPr>
            <p:cNvPr id="174085" name="Picture 429" descr="Untitled-2"/>
            <p:cNvPicPr>
              <a:picLocks noChangeAspect="1"/>
            </p:cNvPicPr>
            <p:nvPr/>
          </p:nvPicPr>
          <p:blipFill>
            <a:blip r:embed="rId3"/>
            <a:stretch>
              <a:fillRect/>
            </a:stretch>
          </p:blipFill>
          <p:spPr>
            <a:xfrm>
              <a:off x="123885" y="1319427"/>
              <a:ext cx="142875" cy="152400"/>
            </a:xfrm>
            <a:prstGeom prst="rect">
              <a:avLst/>
            </a:prstGeom>
            <a:noFill/>
            <a:ln w="9525">
              <a:noFill/>
            </a:ln>
          </p:spPr>
        </p:pic>
        <p:pic>
          <p:nvPicPr>
            <p:cNvPr id="174086" name="Picture 430" descr="Untitled-2"/>
            <p:cNvPicPr>
              <a:picLocks noChangeAspect="1"/>
            </p:cNvPicPr>
            <p:nvPr/>
          </p:nvPicPr>
          <p:blipFill>
            <a:blip r:embed="rId3"/>
            <a:stretch>
              <a:fillRect/>
            </a:stretch>
          </p:blipFill>
          <p:spPr>
            <a:xfrm>
              <a:off x="-888940" y="1395627"/>
              <a:ext cx="144462" cy="152400"/>
            </a:xfrm>
            <a:prstGeom prst="rect">
              <a:avLst/>
            </a:prstGeom>
            <a:noFill/>
            <a:ln w="9525">
              <a:noFill/>
            </a:ln>
          </p:spPr>
        </p:pic>
        <p:pic>
          <p:nvPicPr>
            <p:cNvPr id="174087" name="Picture 431" descr="Untitled-2"/>
            <p:cNvPicPr>
              <a:picLocks noChangeAspect="1"/>
            </p:cNvPicPr>
            <p:nvPr/>
          </p:nvPicPr>
          <p:blipFill>
            <a:blip r:embed="rId3"/>
            <a:stretch>
              <a:fillRect/>
            </a:stretch>
          </p:blipFill>
          <p:spPr>
            <a:xfrm>
              <a:off x="-736540" y="1471827"/>
              <a:ext cx="144462" cy="152400"/>
            </a:xfrm>
            <a:prstGeom prst="rect">
              <a:avLst/>
            </a:prstGeom>
            <a:noFill/>
            <a:ln w="9525">
              <a:noFill/>
            </a:ln>
          </p:spPr>
        </p:pic>
        <p:pic>
          <p:nvPicPr>
            <p:cNvPr id="174088" name="Picture 432" descr="Untitled-2"/>
            <p:cNvPicPr>
              <a:picLocks noChangeAspect="1"/>
            </p:cNvPicPr>
            <p:nvPr/>
          </p:nvPicPr>
          <p:blipFill>
            <a:blip r:embed="rId3"/>
            <a:stretch>
              <a:fillRect/>
            </a:stretch>
          </p:blipFill>
          <p:spPr>
            <a:xfrm>
              <a:off x="350897" y="1395627"/>
              <a:ext cx="144463" cy="152400"/>
            </a:xfrm>
            <a:prstGeom prst="rect">
              <a:avLst/>
            </a:prstGeom>
            <a:noFill/>
            <a:ln w="9525">
              <a:noFill/>
            </a:ln>
          </p:spPr>
        </p:pic>
        <p:pic>
          <p:nvPicPr>
            <p:cNvPr id="174089" name="Picture 433" descr="Untitled-2"/>
            <p:cNvPicPr>
              <a:picLocks noChangeAspect="1"/>
            </p:cNvPicPr>
            <p:nvPr/>
          </p:nvPicPr>
          <p:blipFill>
            <a:blip r:embed="rId3"/>
            <a:stretch>
              <a:fillRect/>
            </a:stretch>
          </p:blipFill>
          <p:spPr>
            <a:xfrm>
              <a:off x="571560" y="1471827"/>
              <a:ext cx="144462" cy="152400"/>
            </a:xfrm>
            <a:prstGeom prst="rect">
              <a:avLst/>
            </a:prstGeom>
            <a:noFill/>
            <a:ln w="9525">
              <a:noFill/>
            </a:ln>
          </p:spPr>
        </p:pic>
        <p:pic>
          <p:nvPicPr>
            <p:cNvPr id="174090" name="Picture 434" descr="Untitled-2"/>
            <p:cNvPicPr>
              <a:picLocks noChangeAspect="1"/>
            </p:cNvPicPr>
            <p:nvPr/>
          </p:nvPicPr>
          <p:blipFill>
            <a:blip r:embed="rId3"/>
            <a:stretch>
              <a:fillRect/>
            </a:stretch>
          </p:blipFill>
          <p:spPr>
            <a:xfrm>
              <a:off x="-1254065" y="1528977"/>
              <a:ext cx="142875" cy="152400"/>
            </a:xfrm>
            <a:prstGeom prst="rect">
              <a:avLst/>
            </a:prstGeom>
            <a:noFill/>
            <a:ln w="9525">
              <a:noFill/>
            </a:ln>
          </p:spPr>
        </p:pic>
        <p:pic>
          <p:nvPicPr>
            <p:cNvPr id="174091" name="Picture 435" descr="Untitled-2"/>
            <p:cNvPicPr>
              <a:picLocks noChangeAspect="1"/>
            </p:cNvPicPr>
            <p:nvPr/>
          </p:nvPicPr>
          <p:blipFill>
            <a:blip r:embed="rId3"/>
            <a:stretch>
              <a:fillRect/>
            </a:stretch>
          </p:blipFill>
          <p:spPr>
            <a:xfrm>
              <a:off x="-266640" y="1548027"/>
              <a:ext cx="142875" cy="152400"/>
            </a:xfrm>
            <a:prstGeom prst="rect">
              <a:avLst/>
            </a:prstGeom>
            <a:noFill/>
            <a:ln w="9525">
              <a:noFill/>
            </a:ln>
          </p:spPr>
        </p:pic>
        <p:pic>
          <p:nvPicPr>
            <p:cNvPr id="174092" name="Picture 436" descr="Untitled-2"/>
            <p:cNvPicPr>
              <a:picLocks noChangeAspect="1"/>
            </p:cNvPicPr>
            <p:nvPr/>
          </p:nvPicPr>
          <p:blipFill>
            <a:blip r:embed="rId3"/>
            <a:stretch>
              <a:fillRect/>
            </a:stretch>
          </p:blipFill>
          <p:spPr>
            <a:xfrm>
              <a:off x="-39628" y="1624227"/>
              <a:ext cx="144463" cy="152400"/>
            </a:xfrm>
            <a:prstGeom prst="rect">
              <a:avLst/>
            </a:prstGeom>
            <a:noFill/>
            <a:ln w="9525">
              <a:noFill/>
            </a:ln>
          </p:spPr>
        </p:pic>
        <p:pic>
          <p:nvPicPr>
            <p:cNvPr id="174093" name="Picture 437" descr="Untitled-2"/>
            <p:cNvPicPr>
              <a:picLocks noChangeAspect="1"/>
            </p:cNvPicPr>
            <p:nvPr/>
          </p:nvPicPr>
          <p:blipFill>
            <a:blip r:embed="rId3"/>
            <a:stretch>
              <a:fillRect/>
            </a:stretch>
          </p:blipFill>
          <p:spPr>
            <a:xfrm>
              <a:off x="-1790640" y="1624227"/>
              <a:ext cx="142875" cy="152400"/>
            </a:xfrm>
            <a:prstGeom prst="rect">
              <a:avLst/>
            </a:prstGeom>
            <a:noFill/>
            <a:ln w="9525">
              <a:noFill/>
            </a:ln>
          </p:spPr>
        </p:pic>
      </p:grpSp>
      <p:sp>
        <p:nvSpPr>
          <p:cNvPr id="11" name="文本框 10"/>
          <p:cNvSpPr txBox="1"/>
          <p:nvPr/>
        </p:nvSpPr>
        <p:spPr>
          <a:xfrm>
            <a:off x="3362325" y="3549650"/>
            <a:ext cx="6402388" cy="993775"/>
          </a:xfrm>
          <a:prstGeom prst="rect">
            <a:avLst/>
          </a:prstGeom>
          <a:noFill/>
        </p:spPr>
        <p:txBody>
          <a:bodyPr wrap="square" rtlCol="0">
            <a:spAutoFit/>
          </a:bodyPr>
          <a:lstStyle/>
          <a:p>
            <a:pPr algn="ctr" fontAlgn="auto"/>
            <a:r>
              <a:rPr sz="5865" b="1" noProof="1" dirty="0">
                <a:solidFill>
                  <a:srgbClr val="C00000"/>
                </a:solidFill>
                <a:latin typeface="黑体" panose="02010609060101010101" pitchFamily="49" charset="-122"/>
                <a:ea typeface="黑体" panose="02010609060101010101" pitchFamily="49" charset="-122"/>
                <a:cs typeface="+mn-ea"/>
                <a:sym typeface="+mn-lt"/>
              </a:rPr>
              <a:t>专题宣讲报告会</a:t>
            </a:r>
            <a:endParaRPr sz="5865" b="1" noProof="1" dirty="0">
              <a:solidFill>
                <a:srgbClr val="C00000"/>
              </a:solidFill>
              <a:latin typeface="黑体" panose="02010609060101010101" pitchFamily="49" charset="-122"/>
              <a:ea typeface="黑体" panose="02010609060101010101" pitchFamily="49" charset="-122"/>
              <a:cs typeface="+mn-ea"/>
              <a:sym typeface="+mn-lt"/>
            </a:endParaRPr>
          </a:p>
        </p:txBody>
      </p:sp>
      <p:sp>
        <p:nvSpPr>
          <p:cNvPr id="2" name="文本框 1"/>
          <p:cNvSpPr txBox="1"/>
          <p:nvPr/>
        </p:nvSpPr>
        <p:spPr>
          <a:xfrm>
            <a:off x="-7620" y="1844675"/>
            <a:ext cx="12199620" cy="748030"/>
          </a:xfrm>
          <a:prstGeom prst="rect">
            <a:avLst/>
          </a:prstGeom>
          <a:noFill/>
        </p:spPr>
        <p:txBody>
          <a:bodyPr wrap="square" rtlCol="0">
            <a:spAutoFit/>
          </a:bodyPr>
          <a:p>
            <a:pPr algn="ctr" fontAlgn="auto"/>
            <a:r>
              <a:rPr lang="zh-CN" altLang="en-US" sz="4265" b="1" noProof="1" dirty="0">
                <a:gradFill>
                  <a:gsLst>
                    <a:gs pos="0">
                      <a:srgbClr val="8A0000"/>
                    </a:gs>
                    <a:gs pos="100000">
                      <a:srgbClr val="FF0000"/>
                    </a:gs>
                    <a:gs pos="100000">
                      <a:schemeClr val="accent1">
                        <a:lumMod val="45000"/>
                        <a:lumOff val="55000"/>
                      </a:schemeClr>
                    </a:gs>
                    <a:gs pos="100000">
                      <a:schemeClr val="accent1">
                        <a:lumMod val="30000"/>
                        <a:lumOff val="70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sym typeface="+mn-lt"/>
              </a:rPr>
              <a:t>威海海洋职业</a:t>
            </a:r>
            <a:r>
              <a:rPr lang="zh-CN" altLang="en-US" sz="4265" b="1" noProof="1" dirty="0">
                <a:gradFill>
                  <a:gsLst>
                    <a:gs pos="0">
                      <a:srgbClr val="8A0000"/>
                    </a:gs>
                    <a:gs pos="100000">
                      <a:srgbClr val="FF0000"/>
                    </a:gs>
                    <a:gs pos="100000">
                      <a:schemeClr val="accent1">
                        <a:lumMod val="45000"/>
                        <a:lumOff val="55000"/>
                      </a:schemeClr>
                    </a:gs>
                    <a:gs pos="100000">
                      <a:schemeClr val="accent1">
                        <a:lumMod val="30000"/>
                        <a:lumOff val="70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sym typeface="+mn-lt"/>
              </a:rPr>
              <a:t>学院</a:t>
            </a:r>
            <a:endParaRPr lang="zh-CN" altLang="en-US" sz="4265" b="1" noProof="1" dirty="0">
              <a:gradFill>
                <a:gsLst>
                  <a:gs pos="0">
                    <a:srgbClr val="8A0000"/>
                  </a:gs>
                  <a:gs pos="100000">
                    <a:srgbClr val="FF0000"/>
                  </a:gs>
                  <a:gs pos="100000">
                    <a:schemeClr val="accent1">
                      <a:lumMod val="45000"/>
                      <a:lumOff val="55000"/>
                    </a:schemeClr>
                  </a:gs>
                  <a:gs pos="100000">
                    <a:schemeClr val="accent1">
                      <a:lumMod val="30000"/>
                      <a:lumOff val="70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 name="文本框 2"/>
          <p:cNvSpPr txBox="1"/>
          <p:nvPr/>
        </p:nvSpPr>
        <p:spPr>
          <a:xfrm>
            <a:off x="-8890" y="5085080"/>
            <a:ext cx="12216130" cy="583565"/>
          </a:xfrm>
          <a:prstGeom prst="rect">
            <a:avLst/>
          </a:prstGeom>
          <a:noFill/>
        </p:spPr>
        <p:txBody>
          <a:bodyPr wrap="square" rtlCol="0">
            <a:spAutoFit/>
            <a:scene3d>
              <a:camera prst="orthographicFront"/>
              <a:lightRig rig="threePt" dir="t"/>
            </a:scene3d>
          </a:bodyPr>
          <a:p>
            <a:pPr algn="ctr" fontAlgn="auto"/>
            <a:r>
              <a:rPr lang="zh-CN" altLang="en-US" sz="3200" b="1" noProof="1" dirty="0">
                <a:solidFill>
                  <a:schemeClr val="tx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lt"/>
              </a:rPr>
              <a:t>党委书记、宣讲团团长</a:t>
            </a:r>
            <a:r>
              <a:rPr lang="en-US" altLang="zh-CN" sz="3200" b="1" noProof="1" dirty="0">
                <a:solidFill>
                  <a:schemeClr val="tx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lt"/>
              </a:rPr>
              <a:t>     </a:t>
            </a:r>
            <a:r>
              <a:rPr lang="zh-CN" altLang="en-US" sz="3200" b="1" noProof="1" dirty="0">
                <a:solidFill>
                  <a:schemeClr val="tx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lt"/>
              </a:rPr>
              <a:t>刘勤显</a:t>
            </a:r>
            <a:endParaRPr lang="zh-CN" altLang="en-US" sz="3200" b="1" noProof="1" dirty="0">
              <a:solidFill>
                <a:schemeClr val="tx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lt"/>
            </a:endParaRPr>
          </a:p>
        </p:txBody>
      </p:sp>
    </p:spTree>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8" name="文本框 26"/>
          <p:cNvSpPr txBox="1"/>
          <p:nvPr/>
        </p:nvSpPr>
        <p:spPr>
          <a:xfrm>
            <a:off x="635" y="53658"/>
            <a:ext cx="12191365" cy="553085"/>
          </a:xfrm>
          <a:prstGeom prst="rect">
            <a:avLst/>
          </a:prstGeom>
          <a:noFill/>
          <a:ln w="9525">
            <a:noFill/>
          </a:ln>
        </p:spPr>
        <p:txBody>
          <a:bodyPr wrap="square" anchor="ctr">
            <a:spAutoFit/>
          </a:bodyPr>
          <a:p>
            <a:pPr algn="l" fontAlgn="auto">
              <a:buClrTx/>
              <a:buSzTx/>
              <a:buFontTx/>
            </a:pPr>
            <a:r>
              <a:rPr lang="en-US" altLang="zh-CN" sz="3000" b="1" dirty="0">
                <a:solidFill>
                  <a:srgbClr val="FFE699"/>
                </a:solidFill>
                <a:latin typeface="+mn-lt"/>
                <a:cs typeface="+mn-ea"/>
                <a:sym typeface="Calibri" panose="020F0502020204030204" charset="0"/>
              </a:rPr>
              <a:t>      </a:t>
            </a:r>
            <a:r>
              <a:rPr lang="zh-CN" altLang="en-US" sz="3000" b="1" dirty="0">
                <a:solidFill>
                  <a:srgbClr val="FFE699"/>
                </a:solidFill>
                <a:latin typeface="+mn-lt"/>
                <a:cs typeface="+mn-ea"/>
                <a:sym typeface="Calibri" panose="020F0502020204030204" charset="0"/>
              </a:rPr>
              <a:t>二</a:t>
            </a:r>
            <a:r>
              <a:rPr lang="zh-CN" sz="3000" b="1" dirty="0">
                <a:solidFill>
                  <a:srgbClr val="FFE699"/>
                </a:solidFill>
                <a:latin typeface="+mn-lt"/>
                <a:cs typeface="+mn-ea"/>
                <a:sym typeface="Calibri" panose="020F0502020204030204" charset="0"/>
              </a:rPr>
              <a:t>、提振精气神、力求新作为</a:t>
            </a:r>
            <a:r>
              <a:rPr lang="zh-CN" sz="3000" b="1" dirty="0">
                <a:solidFill>
                  <a:srgbClr val="FFE699"/>
                </a:solidFill>
                <a:latin typeface="+mn-lt"/>
                <a:cs typeface="+mn-ea"/>
                <a:sym typeface="Calibri" panose="020F0502020204030204" charset="0"/>
              </a:rPr>
              <a:t>干什么？</a:t>
            </a:r>
            <a:endParaRPr lang="zh-CN" sz="3000" b="1" dirty="0">
              <a:solidFill>
                <a:srgbClr val="FFE699"/>
              </a:solidFill>
              <a:latin typeface="+mn-lt"/>
              <a:cs typeface="+mn-ea"/>
              <a:sym typeface="Calibri" panose="020F0502020204030204" charset="0"/>
            </a:endParaRPr>
          </a:p>
        </p:txBody>
      </p:sp>
      <p:sp>
        <p:nvSpPr>
          <p:cNvPr id="2" name="圆角矩形 3"/>
          <p:cNvSpPr/>
          <p:nvPr/>
        </p:nvSpPr>
        <p:spPr>
          <a:xfrm flipH="1">
            <a:off x="407670" y="2276475"/>
            <a:ext cx="4265930" cy="908050"/>
          </a:xfrm>
          <a:prstGeom prst="roundRect">
            <a:avLst>
              <a:gd name="adj" fmla="val 24171"/>
            </a:avLst>
          </a:prstGeom>
          <a:noFill/>
          <a:ln w="50800" cap="flat" cmpd="sng">
            <a:solidFill>
              <a:srgbClr val="C00000"/>
            </a:solidFill>
            <a:prstDash val="solid"/>
            <a:round/>
            <a:headEnd type="none" w="med" len="med"/>
            <a:tailEnd type="none" w="med" len="med"/>
          </a:ln>
        </p:spPr>
        <p:txBody>
          <a:bodyPr wrap="square" lIns="121920" tIns="60960" rIns="121920" bIns="60960" anchor="ctr" anchorCtr="1"/>
          <a:p>
            <a:pPr algn="l"/>
            <a:r>
              <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rPr>
              <a:t>二要蹄疾步稳促改革。</a:t>
            </a:r>
            <a:endPar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endParaRPr>
          </a:p>
        </p:txBody>
      </p:sp>
      <p:sp>
        <p:nvSpPr>
          <p:cNvPr id="3" name="圆角矩形 3"/>
          <p:cNvSpPr/>
          <p:nvPr/>
        </p:nvSpPr>
        <p:spPr>
          <a:xfrm flipH="1">
            <a:off x="407670" y="3429000"/>
            <a:ext cx="4267200" cy="908050"/>
          </a:xfrm>
          <a:prstGeom prst="roundRect">
            <a:avLst>
              <a:gd name="adj" fmla="val 24171"/>
            </a:avLst>
          </a:prstGeom>
          <a:noFill/>
          <a:ln w="50800" cap="flat" cmpd="sng">
            <a:solidFill>
              <a:srgbClr val="C00000"/>
            </a:solidFill>
            <a:prstDash val="solid"/>
            <a:round/>
            <a:headEnd type="none" w="med" len="med"/>
            <a:tailEnd type="none" w="med" len="med"/>
          </a:ln>
        </p:spPr>
        <p:txBody>
          <a:bodyPr wrap="square" lIns="121920" tIns="60960" rIns="121920" bIns="60960" anchor="ctr" anchorCtr="1"/>
          <a:p>
            <a:pPr algn="l"/>
            <a:r>
              <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rPr>
              <a:t>三要心存敬畏守底线。</a:t>
            </a:r>
            <a:endPar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endParaRPr>
          </a:p>
        </p:txBody>
      </p:sp>
      <p:pic>
        <p:nvPicPr>
          <p:cNvPr id="43010" name="图片 6"/>
          <p:cNvPicPr>
            <a:picLocks noChangeAspect="1"/>
          </p:cNvPicPr>
          <p:nvPr/>
        </p:nvPicPr>
        <p:blipFill>
          <a:blip r:embed="rId1"/>
          <a:stretch>
            <a:fillRect/>
          </a:stretch>
        </p:blipFill>
        <p:spPr>
          <a:xfrm>
            <a:off x="4943475" y="1917065"/>
            <a:ext cx="7100570" cy="4124960"/>
          </a:xfrm>
          <a:prstGeom prst="rect">
            <a:avLst/>
          </a:prstGeom>
          <a:noFill/>
          <a:ln w="9525">
            <a:noFill/>
          </a:ln>
        </p:spPr>
      </p:pic>
      <p:sp>
        <p:nvSpPr>
          <p:cNvPr id="4" name="圆角矩形 3"/>
          <p:cNvSpPr/>
          <p:nvPr/>
        </p:nvSpPr>
        <p:spPr>
          <a:xfrm flipH="1">
            <a:off x="407670" y="1124585"/>
            <a:ext cx="4266565" cy="908050"/>
          </a:xfrm>
          <a:prstGeom prst="roundRect">
            <a:avLst>
              <a:gd name="adj" fmla="val 24171"/>
            </a:avLst>
          </a:prstGeom>
          <a:noFill/>
          <a:ln w="50800" cap="flat" cmpd="sng">
            <a:solidFill>
              <a:srgbClr val="C00000"/>
            </a:solidFill>
            <a:prstDash val="solid"/>
            <a:round/>
            <a:headEnd type="none" w="med" len="med"/>
            <a:tailEnd type="none" w="med" len="med"/>
          </a:ln>
        </p:spPr>
        <p:txBody>
          <a:bodyPr wrap="square" lIns="121920" tIns="60960" rIns="121920" bIns="60960" anchor="ctr" anchorCtr="1"/>
          <a:p>
            <a:pPr algn="l"/>
            <a:r>
              <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rPr>
              <a:t>一要坚定不移抓发展。</a:t>
            </a:r>
            <a:endPar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endParaRPr>
          </a:p>
        </p:txBody>
      </p:sp>
      <p:sp>
        <p:nvSpPr>
          <p:cNvPr id="5" name="圆角矩形 3"/>
          <p:cNvSpPr/>
          <p:nvPr/>
        </p:nvSpPr>
        <p:spPr>
          <a:xfrm flipH="1">
            <a:off x="407670" y="4509135"/>
            <a:ext cx="4267200" cy="908050"/>
          </a:xfrm>
          <a:prstGeom prst="roundRect">
            <a:avLst>
              <a:gd name="adj" fmla="val 24171"/>
            </a:avLst>
          </a:prstGeom>
          <a:noFill/>
          <a:ln w="50800" cap="flat" cmpd="sng">
            <a:solidFill>
              <a:srgbClr val="C00000"/>
            </a:solidFill>
            <a:prstDash val="solid"/>
            <a:round/>
            <a:headEnd type="none" w="med" len="med"/>
            <a:tailEnd type="none" w="med" len="med"/>
          </a:ln>
        </p:spPr>
        <p:txBody>
          <a:bodyPr wrap="square" lIns="121920" tIns="60960" rIns="121920" bIns="60960" anchor="ctr" anchorCtr="1"/>
          <a:p>
            <a:pPr algn="l"/>
            <a:r>
              <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rPr>
              <a:t>四要全心全意惠师生。</a:t>
            </a:r>
            <a:endPar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endParaRPr>
          </a:p>
        </p:txBody>
      </p:sp>
      <p:sp>
        <p:nvSpPr>
          <p:cNvPr id="6" name="圆角矩形 3"/>
          <p:cNvSpPr/>
          <p:nvPr/>
        </p:nvSpPr>
        <p:spPr>
          <a:xfrm flipH="1">
            <a:off x="406400" y="5588635"/>
            <a:ext cx="4267200" cy="908050"/>
          </a:xfrm>
          <a:prstGeom prst="roundRect">
            <a:avLst>
              <a:gd name="adj" fmla="val 24171"/>
            </a:avLst>
          </a:prstGeom>
          <a:noFill/>
          <a:ln w="50800" cap="flat" cmpd="sng">
            <a:solidFill>
              <a:srgbClr val="C00000"/>
            </a:solidFill>
            <a:prstDash val="solid"/>
            <a:round/>
            <a:headEnd type="none" w="med" len="med"/>
            <a:tailEnd type="none" w="med" len="med"/>
          </a:ln>
        </p:spPr>
        <p:txBody>
          <a:bodyPr wrap="square" lIns="121920" tIns="60960" rIns="121920" bIns="60960" anchor="ctr" anchorCtr="1"/>
          <a:p>
            <a:pPr algn="l"/>
            <a:r>
              <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rPr>
              <a:t>五要久久为功强党建。</a:t>
            </a:r>
            <a:endPar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endParaRPr>
          </a:p>
        </p:txBody>
      </p:sp>
    </p:spTree>
  </p:cSld>
  <p:clrMapOvr>
    <a:masterClrMapping/>
  </p:clrMapOvr>
  <p:transition spd="slow"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animBg="1"/>
      <p:bldP spid="2" grpId="1" animBg="1"/>
      <p:bldP spid="3" grpId="0" animBg="1"/>
      <p:bldP spid="3" grpId="1" animBg="1"/>
      <p:bldP spid="5" grpId="0" animBg="1"/>
      <p:bldP spid="5" grpId="1" animBg="1"/>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8" name="文本框 26"/>
          <p:cNvSpPr txBox="1"/>
          <p:nvPr/>
        </p:nvSpPr>
        <p:spPr>
          <a:xfrm>
            <a:off x="635" y="53658"/>
            <a:ext cx="12191365" cy="553085"/>
          </a:xfrm>
          <a:prstGeom prst="rect">
            <a:avLst/>
          </a:prstGeom>
          <a:noFill/>
          <a:ln w="9525">
            <a:noFill/>
          </a:ln>
        </p:spPr>
        <p:txBody>
          <a:bodyPr wrap="square" anchor="ctr">
            <a:spAutoFit/>
          </a:bodyPr>
          <a:p>
            <a:pPr algn="l" fontAlgn="auto">
              <a:buClrTx/>
              <a:buSzTx/>
              <a:buFontTx/>
            </a:pPr>
            <a:r>
              <a:rPr lang="en-US" altLang="zh-CN" sz="3000" b="1" dirty="0">
                <a:solidFill>
                  <a:srgbClr val="FFE699"/>
                </a:solidFill>
                <a:latin typeface="+mn-lt"/>
                <a:cs typeface="+mn-ea"/>
                <a:sym typeface="Calibri" panose="020F0502020204030204" charset="0"/>
              </a:rPr>
              <a:t>      </a:t>
            </a:r>
            <a:r>
              <a:rPr lang="zh-CN" altLang="en-US" sz="3000" b="1" dirty="0">
                <a:solidFill>
                  <a:srgbClr val="FFE699"/>
                </a:solidFill>
                <a:latin typeface="+mn-lt"/>
                <a:cs typeface="+mn-ea"/>
                <a:sym typeface="Calibri" panose="020F0502020204030204" charset="0"/>
              </a:rPr>
              <a:t>三</a:t>
            </a:r>
            <a:r>
              <a:rPr lang="zh-CN" sz="3000" b="1" dirty="0">
                <a:solidFill>
                  <a:srgbClr val="FFE699"/>
                </a:solidFill>
                <a:latin typeface="+mn-lt"/>
                <a:cs typeface="+mn-ea"/>
                <a:sym typeface="Calibri" panose="020F0502020204030204" charset="0"/>
              </a:rPr>
              <a:t>、提振精气神、力求新作为</a:t>
            </a:r>
            <a:r>
              <a:rPr lang="zh-CN" sz="3000" b="1" dirty="0">
                <a:solidFill>
                  <a:srgbClr val="FFE699"/>
                </a:solidFill>
                <a:latin typeface="+mn-lt"/>
                <a:cs typeface="+mn-ea"/>
                <a:sym typeface="Calibri" panose="020F0502020204030204" charset="0"/>
              </a:rPr>
              <a:t>怎么干？</a:t>
            </a:r>
            <a:endParaRPr lang="zh-CN" sz="3000" b="1" dirty="0">
              <a:solidFill>
                <a:srgbClr val="FFE699"/>
              </a:solidFill>
              <a:latin typeface="+mn-lt"/>
              <a:cs typeface="+mn-ea"/>
              <a:sym typeface="Calibri" panose="020F0502020204030204" charset="0"/>
            </a:endParaRPr>
          </a:p>
        </p:txBody>
      </p:sp>
      <p:sp>
        <p:nvSpPr>
          <p:cNvPr id="2" name="圆角矩形 3"/>
          <p:cNvSpPr/>
          <p:nvPr/>
        </p:nvSpPr>
        <p:spPr>
          <a:xfrm flipH="1">
            <a:off x="335915" y="2778760"/>
            <a:ext cx="4961255" cy="908050"/>
          </a:xfrm>
          <a:prstGeom prst="roundRect">
            <a:avLst>
              <a:gd name="adj" fmla="val 24171"/>
            </a:avLst>
          </a:prstGeom>
          <a:noFill/>
          <a:ln w="50800" cap="flat" cmpd="sng">
            <a:solidFill>
              <a:srgbClr val="C00000"/>
            </a:solidFill>
            <a:prstDash val="solid"/>
            <a:round/>
            <a:headEnd type="none" w="med" len="med"/>
            <a:tailEnd type="none" w="med" len="med"/>
          </a:ln>
        </p:spPr>
        <p:txBody>
          <a:bodyPr wrap="square" lIns="121920" tIns="60960" rIns="121920" bIns="60960" anchor="ctr" anchorCtr="1"/>
          <a:p>
            <a:pPr algn="l"/>
            <a:r>
              <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rPr>
              <a:t>第二，力求新作为要勇于担当尽责。</a:t>
            </a:r>
            <a:endPar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endParaRPr>
          </a:p>
        </p:txBody>
      </p:sp>
      <p:sp>
        <p:nvSpPr>
          <p:cNvPr id="3" name="圆角矩形 3"/>
          <p:cNvSpPr/>
          <p:nvPr/>
        </p:nvSpPr>
        <p:spPr>
          <a:xfrm flipH="1">
            <a:off x="335915" y="3931285"/>
            <a:ext cx="4963795" cy="908050"/>
          </a:xfrm>
          <a:prstGeom prst="roundRect">
            <a:avLst>
              <a:gd name="adj" fmla="val 24171"/>
            </a:avLst>
          </a:prstGeom>
          <a:noFill/>
          <a:ln w="50800" cap="flat" cmpd="sng">
            <a:solidFill>
              <a:srgbClr val="C00000"/>
            </a:solidFill>
            <a:prstDash val="solid"/>
            <a:round/>
            <a:headEnd type="none" w="med" len="med"/>
            <a:tailEnd type="none" w="med" len="med"/>
          </a:ln>
        </p:spPr>
        <p:txBody>
          <a:bodyPr wrap="square" lIns="121920" tIns="60960" rIns="121920" bIns="60960" anchor="ctr" anchorCtr="1"/>
          <a:p>
            <a:pPr algn="l"/>
            <a:r>
              <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rPr>
              <a:t>第三，力求新作为要转变工作作风。</a:t>
            </a:r>
            <a:endPar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endParaRPr>
          </a:p>
        </p:txBody>
      </p:sp>
      <p:sp>
        <p:nvSpPr>
          <p:cNvPr id="4" name="圆角矩形 3"/>
          <p:cNvSpPr/>
          <p:nvPr/>
        </p:nvSpPr>
        <p:spPr>
          <a:xfrm flipH="1">
            <a:off x="335915" y="1626870"/>
            <a:ext cx="4962525" cy="908050"/>
          </a:xfrm>
          <a:prstGeom prst="roundRect">
            <a:avLst>
              <a:gd name="adj" fmla="val 24171"/>
            </a:avLst>
          </a:prstGeom>
          <a:noFill/>
          <a:ln w="50800" cap="flat" cmpd="sng">
            <a:solidFill>
              <a:srgbClr val="C00000"/>
            </a:solidFill>
            <a:prstDash val="solid"/>
            <a:round/>
            <a:headEnd type="none" w="med" len="med"/>
            <a:tailEnd type="none" w="med" len="med"/>
          </a:ln>
        </p:spPr>
        <p:txBody>
          <a:bodyPr wrap="square" lIns="121920" tIns="60960" rIns="121920" bIns="60960" anchor="ctr" anchorCtr="1"/>
          <a:p>
            <a:pPr algn="l"/>
            <a:r>
              <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rPr>
              <a:t>第一，力求新作为要提升能力水平。</a:t>
            </a:r>
            <a:endPar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endParaRPr>
          </a:p>
        </p:txBody>
      </p:sp>
      <p:sp>
        <p:nvSpPr>
          <p:cNvPr id="5" name="圆角矩形 3"/>
          <p:cNvSpPr/>
          <p:nvPr/>
        </p:nvSpPr>
        <p:spPr>
          <a:xfrm flipH="1">
            <a:off x="335915" y="5011420"/>
            <a:ext cx="4963795" cy="908050"/>
          </a:xfrm>
          <a:prstGeom prst="roundRect">
            <a:avLst>
              <a:gd name="adj" fmla="val 24171"/>
            </a:avLst>
          </a:prstGeom>
          <a:noFill/>
          <a:ln w="50800" cap="flat" cmpd="sng">
            <a:solidFill>
              <a:srgbClr val="C00000"/>
            </a:solidFill>
            <a:prstDash val="solid"/>
            <a:round/>
            <a:headEnd type="none" w="med" len="med"/>
            <a:tailEnd type="none" w="med" len="med"/>
          </a:ln>
        </p:spPr>
        <p:txBody>
          <a:bodyPr wrap="square" lIns="121920" tIns="60960" rIns="121920" bIns="60960" anchor="ctr" anchorCtr="1"/>
          <a:p>
            <a:pPr algn="l"/>
            <a:r>
              <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rPr>
              <a:t>第四，力求新作为要严守规矩底线。</a:t>
            </a:r>
            <a:endPar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endParaRPr>
          </a:p>
        </p:txBody>
      </p:sp>
      <p:pic>
        <p:nvPicPr>
          <p:cNvPr id="69634" name="图片 3"/>
          <p:cNvPicPr>
            <a:picLocks noChangeAspect="1"/>
          </p:cNvPicPr>
          <p:nvPr/>
        </p:nvPicPr>
        <p:blipFill>
          <a:blip r:embed="rId1"/>
          <a:stretch>
            <a:fillRect/>
          </a:stretch>
        </p:blipFill>
        <p:spPr>
          <a:xfrm>
            <a:off x="5663565" y="1700848"/>
            <a:ext cx="6188075" cy="4125912"/>
          </a:xfrm>
          <a:prstGeom prst="rect">
            <a:avLst/>
          </a:prstGeom>
          <a:noFill/>
          <a:ln w="9525">
            <a:noFill/>
          </a:ln>
        </p:spPr>
      </p:pic>
    </p:spTree>
  </p:cSld>
  <p:clrMapOvr>
    <a:masterClrMapping/>
  </p:clrMapOvr>
  <p:transition spd="slow"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animBg="1"/>
      <p:bldP spid="2" grpId="1" animBg="1"/>
      <p:bldP spid="3" grpId="0" animBg="1"/>
      <p:bldP spid="3" grpId="1" animBg="1"/>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2033" name="图片 2" descr="图片1"/>
          <p:cNvPicPr>
            <a:picLocks noChangeAspect="1"/>
          </p:cNvPicPr>
          <p:nvPr/>
        </p:nvPicPr>
        <p:blipFill>
          <a:blip r:embed="rId1"/>
          <a:srcRect r="7904"/>
          <a:stretch>
            <a:fillRect/>
          </a:stretch>
        </p:blipFill>
        <p:spPr>
          <a:xfrm>
            <a:off x="0" y="-26987"/>
            <a:ext cx="12206288" cy="6896100"/>
          </a:xfrm>
          <a:prstGeom prst="rect">
            <a:avLst/>
          </a:prstGeom>
          <a:noFill/>
          <a:ln w="9525">
            <a:noFill/>
          </a:ln>
        </p:spPr>
      </p:pic>
      <p:sp>
        <p:nvSpPr>
          <p:cNvPr id="5" name="文本框 4"/>
          <p:cNvSpPr txBox="1"/>
          <p:nvPr/>
        </p:nvSpPr>
        <p:spPr>
          <a:xfrm>
            <a:off x="0" y="2277110"/>
            <a:ext cx="12205970" cy="1897380"/>
          </a:xfrm>
          <a:prstGeom prst="rect">
            <a:avLst/>
          </a:prstGeom>
          <a:noFill/>
        </p:spPr>
        <p:txBody>
          <a:bodyPr wrap="square" rtlCol="0">
            <a:spAutoFit/>
          </a:bodyPr>
          <a:lstStyle/>
          <a:p>
            <a:pPr algn="ctr" fontAlgn="auto"/>
            <a:r>
              <a:rPr lang="zh-CN" altLang="en-US" sz="11735" b="1" noProof="1" dirty="0">
                <a:gradFill>
                  <a:gsLst>
                    <a:gs pos="0">
                      <a:srgbClr val="8A0000"/>
                    </a:gs>
                    <a:gs pos="100000">
                      <a:srgbClr val="FF0000"/>
                    </a:gs>
                    <a:gs pos="100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cs typeface="+mn-ea"/>
                <a:sym typeface="+mn-lt"/>
              </a:rPr>
              <a:t>谢谢</a:t>
            </a:r>
            <a:r>
              <a:rPr lang="zh-CN" altLang="en-US" sz="11735" b="1" noProof="1" dirty="0">
                <a:gradFill>
                  <a:gsLst>
                    <a:gs pos="0">
                      <a:srgbClr val="8A0000"/>
                    </a:gs>
                    <a:gs pos="100000">
                      <a:srgbClr val="FF0000"/>
                    </a:gs>
                    <a:gs pos="100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cs typeface="+mn-ea"/>
                <a:sym typeface="+mn-lt"/>
              </a:rPr>
              <a:t>大家！</a:t>
            </a:r>
            <a:endParaRPr lang="zh-CN" altLang="en-US" sz="11735" b="1" noProof="1" dirty="0">
              <a:gradFill>
                <a:gsLst>
                  <a:gs pos="0">
                    <a:srgbClr val="8A0000"/>
                  </a:gs>
                  <a:gs pos="100000">
                    <a:srgbClr val="FF0000"/>
                  </a:gs>
                  <a:gs pos="100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cs typeface="+mn-ea"/>
              <a:sym typeface="+mn-lt"/>
            </a:endParaRPr>
          </a:p>
        </p:txBody>
      </p:sp>
      <p:grpSp>
        <p:nvGrpSpPr>
          <p:cNvPr id="172035" name="组合 13"/>
          <p:cNvGrpSpPr/>
          <p:nvPr/>
        </p:nvGrpSpPr>
        <p:grpSpPr>
          <a:xfrm>
            <a:off x="4692650" y="1042988"/>
            <a:ext cx="2838450" cy="531812"/>
            <a:chOff x="-1790640" y="1243227"/>
            <a:chExt cx="2506662" cy="533400"/>
          </a:xfrm>
        </p:grpSpPr>
        <p:pic>
          <p:nvPicPr>
            <p:cNvPr id="172036" name="Picture 428" descr="Untitled-2"/>
            <p:cNvPicPr>
              <a:picLocks noChangeAspect="1"/>
            </p:cNvPicPr>
            <p:nvPr/>
          </p:nvPicPr>
          <p:blipFill>
            <a:blip r:embed="rId2"/>
            <a:stretch>
              <a:fillRect/>
            </a:stretch>
          </p:blipFill>
          <p:spPr>
            <a:xfrm>
              <a:off x="-553978" y="1243227"/>
              <a:ext cx="363538" cy="381000"/>
            </a:xfrm>
            <a:prstGeom prst="rect">
              <a:avLst/>
            </a:prstGeom>
            <a:noFill/>
            <a:ln w="9525">
              <a:noFill/>
            </a:ln>
          </p:spPr>
        </p:pic>
        <p:pic>
          <p:nvPicPr>
            <p:cNvPr id="172037" name="Picture 429" descr="Untitled-2"/>
            <p:cNvPicPr>
              <a:picLocks noChangeAspect="1"/>
            </p:cNvPicPr>
            <p:nvPr/>
          </p:nvPicPr>
          <p:blipFill>
            <a:blip r:embed="rId3"/>
            <a:stretch>
              <a:fillRect/>
            </a:stretch>
          </p:blipFill>
          <p:spPr>
            <a:xfrm>
              <a:off x="123885" y="1319427"/>
              <a:ext cx="142875" cy="152400"/>
            </a:xfrm>
            <a:prstGeom prst="rect">
              <a:avLst/>
            </a:prstGeom>
            <a:noFill/>
            <a:ln w="9525">
              <a:noFill/>
            </a:ln>
          </p:spPr>
        </p:pic>
        <p:pic>
          <p:nvPicPr>
            <p:cNvPr id="172038" name="Picture 430" descr="Untitled-2"/>
            <p:cNvPicPr>
              <a:picLocks noChangeAspect="1"/>
            </p:cNvPicPr>
            <p:nvPr/>
          </p:nvPicPr>
          <p:blipFill>
            <a:blip r:embed="rId3"/>
            <a:stretch>
              <a:fillRect/>
            </a:stretch>
          </p:blipFill>
          <p:spPr>
            <a:xfrm>
              <a:off x="-888940" y="1395627"/>
              <a:ext cx="144462" cy="152400"/>
            </a:xfrm>
            <a:prstGeom prst="rect">
              <a:avLst/>
            </a:prstGeom>
            <a:noFill/>
            <a:ln w="9525">
              <a:noFill/>
            </a:ln>
          </p:spPr>
        </p:pic>
        <p:pic>
          <p:nvPicPr>
            <p:cNvPr id="172039" name="Picture 431" descr="Untitled-2"/>
            <p:cNvPicPr>
              <a:picLocks noChangeAspect="1"/>
            </p:cNvPicPr>
            <p:nvPr/>
          </p:nvPicPr>
          <p:blipFill>
            <a:blip r:embed="rId3"/>
            <a:stretch>
              <a:fillRect/>
            </a:stretch>
          </p:blipFill>
          <p:spPr>
            <a:xfrm>
              <a:off x="-736540" y="1471827"/>
              <a:ext cx="144462" cy="152400"/>
            </a:xfrm>
            <a:prstGeom prst="rect">
              <a:avLst/>
            </a:prstGeom>
            <a:noFill/>
            <a:ln w="9525">
              <a:noFill/>
            </a:ln>
          </p:spPr>
        </p:pic>
        <p:pic>
          <p:nvPicPr>
            <p:cNvPr id="172040" name="Picture 432" descr="Untitled-2"/>
            <p:cNvPicPr>
              <a:picLocks noChangeAspect="1"/>
            </p:cNvPicPr>
            <p:nvPr/>
          </p:nvPicPr>
          <p:blipFill>
            <a:blip r:embed="rId3"/>
            <a:stretch>
              <a:fillRect/>
            </a:stretch>
          </p:blipFill>
          <p:spPr>
            <a:xfrm>
              <a:off x="350897" y="1395627"/>
              <a:ext cx="144463" cy="152400"/>
            </a:xfrm>
            <a:prstGeom prst="rect">
              <a:avLst/>
            </a:prstGeom>
            <a:noFill/>
            <a:ln w="9525">
              <a:noFill/>
            </a:ln>
          </p:spPr>
        </p:pic>
        <p:pic>
          <p:nvPicPr>
            <p:cNvPr id="172041" name="Picture 433" descr="Untitled-2"/>
            <p:cNvPicPr>
              <a:picLocks noChangeAspect="1"/>
            </p:cNvPicPr>
            <p:nvPr/>
          </p:nvPicPr>
          <p:blipFill>
            <a:blip r:embed="rId3"/>
            <a:stretch>
              <a:fillRect/>
            </a:stretch>
          </p:blipFill>
          <p:spPr>
            <a:xfrm>
              <a:off x="571560" y="1471827"/>
              <a:ext cx="144462" cy="152400"/>
            </a:xfrm>
            <a:prstGeom prst="rect">
              <a:avLst/>
            </a:prstGeom>
            <a:noFill/>
            <a:ln w="9525">
              <a:noFill/>
            </a:ln>
          </p:spPr>
        </p:pic>
        <p:pic>
          <p:nvPicPr>
            <p:cNvPr id="172042" name="Picture 434" descr="Untitled-2"/>
            <p:cNvPicPr>
              <a:picLocks noChangeAspect="1"/>
            </p:cNvPicPr>
            <p:nvPr/>
          </p:nvPicPr>
          <p:blipFill>
            <a:blip r:embed="rId3"/>
            <a:stretch>
              <a:fillRect/>
            </a:stretch>
          </p:blipFill>
          <p:spPr>
            <a:xfrm>
              <a:off x="-1254065" y="1528977"/>
              <a:ext cx="142875" cy="152400"/>
            </a:xfrm>
            <a:prstGeom prst="rect">
              <a:avLst/>
            </a:prstGeom>
            <a:noFill/>
            <a:ln w="9525">
              <a:noFill/>
            </a:ln>
          </p:spPr>
        </p:pic>
        <p:pic>
          <p:nvPicPr>
            <p:cNvPr id="172043" name="Picture 435" descr="Untitled-2"/>
            <p:cNvPicPr>
              <a:picLocks noChangeAspect="1"/>
            </p:cNvPicPr>
            <p:nvPr/>
          </p:nvPicPr>
          <p:blipFill>
            <a:blip r:embed="rId3"/>
            <a:stretch>
              <a:fillRect/>
            </a:stretch>
          </p:blipFill>
          <p:spPr>
            <a:xfrm>
              <a:off x="-266640" y="1548027"/>
              <a:ext cx="142875" cy="152400"/>
            </a:xfrm>
            <a:prstGeom prst="rect">
              <a:avLst/>
            </a:prstGeom>
            <a:noFill/>
            <a:ln w="9525">
              <a:noFill/>
            </a:ln>
          </p:spPr>
        </p:pic>
        <p:pic>
          <p:nvPicPr>
            <p:cNvPr id="172044" name="Picture 436" descr="Untitled-2"/>
            <p:cNvPicPr>
              <a:picLocks noChangeAspect="1"/>
            </p:cNvPicPr>
            <p:nvPr/>
          </p:nvPicPr>
          <p:blipFill>
            <a:blip r:embed="rId3"/>
            <a:stretch>
              <a:fillRect/>
            </a:stretch>
          </p:blipFill>
          <p:spPr>
            <a:xfrm>
              <a:off x="-39628" y="1624227"/>
              <a:ext cx="144463" cy="152400"/>
            </a:xfrm>
            <a:prstGeom prst="rect">
              <a:avLst/>
            </a:prstGeom>
            <a:noFill/>
            <a:ln w="9525">
              <a:noFill/>
            </a:ln>
          </p:spPr>
        </p:pic>
        <p:pic>
          <p:nvPicPr>
            <p:cNvPr id="172045" name="Picture 437" descr="Untitled-2"/>
            <p:cNvPicPr>
              <a:picLocks noChangeAspect="1"/>
            </p:cNvPicPr>
            <p:nvPr/>
          </p:nvPicPr>
          <p:blipFill>
            <a:blip r:embed="rId3"/>
            <a:stretch>
              <a:fillRect/>
            </a:stretch>
          </p:blipFill>
          <p:spPr>
            <a:xfrm>
              <a:off x="-1790640" y="1624227"/>
              <a:ext cx="142875" cy="152400"/>
            </a:xfrm>
            <a:prstGeom prst="rect">
              <a:avLst/>
            </a:prstGeom>
            <a:noFill/>
            <a:ln w="9525">
              <a:noFill/>
            </a:ln>
          </p:spPr>
        </p:pic>
      </p:grpSp>
    </p:spTree>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6288088" y="1989138"/>
            <a:ext cx="4321175" cy="40259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cs typeface="+mn-ea"/>
              <a:sym typeface="+mn-lt"/>
            </a:endParaRPr>
          </a:p>
        </p:txBody>
      </p:sp>
      <p:sp>
        <p:nvSpPr>
          <p:cNvPr id="9" name="矩形 8"/>
          <p:cNvSpPr/>
          <p:nvPr/>
        </p:nvSpPr>
        <p:spPr>
          <a:xfrm>
            <a:off x="1582738" y="1989138"/>
            <a:ext cx="4321175" cy="40259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cs typeface="+mn-ea"/>
              <a:sym typeface="+mn-lt"/>
            </a:endParaRPr>
          </a:p>
        </p:txBody>
      </p:sp>
      <p:sp>
        <p:nvSpPr>
          <p:cNvPr id="22532" name="圆角矩形 11"/>
          <p:cNvSpPr/>
          <p:nvPr/>
        </p:nvSpPr>
        <p:spPr>
          <a:xfrm>
            <a:off x="714375" y="2846388"/>
            <a:ext cx="1073150" cy="1208087"/>
          </a:xfrm>
          <a:prstGeom prst="roundRect">
            <a:avLst>
              <a:gd name="adj" fmla="val 16667"/>
            </a:avLst>
          </a:prstGeom>
          <a:gradFill rotWithShape="1">
            <a:gsLst>
              <a:gs pos="0">
                <a:srgbClr val="FF3300"/>
              </a:gs>
              <a:gs pos="100000">
                <a:srgbClr val="C00000"/>
              </a:gs>
            </a:gsLst>
            <a:lin ang="5400000"/>
            <a:tileRect/>
          </a:gradFill>
          <a:ln w="9525">
            <a:noFill/>
          </a:ln>
          <a:effectLst>
            <a:outerShdw dist="20000" dir="5400000" algn="ctr" rotWithShape="0">
              <a:srgbClr val="000000">
                <a:alpha val="37000"/>
              </a:srgbClr>
            </a:outerShdw>
          </a:effectLst>
        </p:spPr>
        <p:txBody>
          <a:bodyPr anchor="ctr"/>
          <a:p>
            <a:pPr algn="ctr"/>
            <a:r>
              <a:rPr lang="zh-CN" altLang="en-US" sz="2400">
                <a:solidFill>
                  <a:schemeClr val="bg1"/>
                </a:solidFill>
                <a:latin typeface="黑体" panose="02010609060101010101" pitchFamily="49" charset="-122"/>
                <a:ea typeface="黑体" panose="02010609060101010101" pitchFamily="49" charset="-122"/>
                <a:sym typeface="等线" panose="02010600030101010101" charset="-122"/>
              </a:rPr>
              <a:t>一个</a:t>
            </a:r>
            <a:r>
              <a:rPr lang="zh-CN" altLang="en-US" sz="2400">
                <a:solidFill>
                  <a:schemeClr val="bg1"/>
                </a:solidFill>
                <a:latin typeface="黑体" panose="02010609060101010101" pitchFamily="49" charset="-122"/>
                <a:ea typeface="黑体" panose="02010609060101010101" pitchFamily="49" charset="-122"/>
                <a:sym typeface="等线" panose="02010600030101010101" charset="-122"/>
              </a:rPr>
              <a:t>庄严宣告</a:t>
            </a:r>
            <a:endParaRPr lang="zh-CN" altLang="en-US" sz="2400">
              <a:solidFill>
                <a:schemeClr val="bg1"/>
              </a:solidFill>
              <a:latin typeface="黑体" panose="02010609060101010101" pitchFamily="49" charset="-122"/>
              <a:ea typeface="黑体" panose="02010609060101010101" pitchFamily="49" charset="-122"/>
              <a:sym typeface="等线" panose="02010600030101010101" charset="-122"/>
            </a:endParaRPr>
          </a:p>
        </p:txBody>
      </p:sp>
      <p:sp>
        <p:nvSpPr>
          <p:cNvPr id="22533" name="圆角矩形 11"/>
          <p:cNvSpPr/>
          <p:nvPr/>
        </p:nvSpPr>
        <p:spPr>
          <a:xfrm>
            <a:off x="10447338" y="2860675"/>
            <a:ext cx="1073150" cy="1193800"/>
          </a:xfrm>
          <a:prstGeom prst="roundRect">
            <a:avLst>
              <a:gd name="adj" fmla="val 16667"/>
            </a:avLst>
          </a:prstGeom>
          <a:gradFill rotWithShape="1">
            <a:gsLst>
              <a:gs pos="0">
                <a:srgbClr val="FF3300"/>
              </a:gs>
              <a:gs pos="100000">
                <a:srgbClr val="C00000"/>
              </a:gs>
            </a:gsLst>
            <a:lin ang="5400000"/>
            <a:tileRect/>
          </a:gradFill>
          <a:ln w="9525">
            <a:noFill/>
          </a:ln>
          <a:effectLst>
            <a:outerShdw dist="20000" dir="5400000" algn="ctr" rotWithShape="0">
              <a:srgbClr val="000000">
                <a:alpha val="37000"/>
              </a:srgbClr>
            </a:outerShdw>
          </a:effectLst>
        </p:spPr>
        <p:txBody>
          <a:bodyPr anchor="ctr"/>
          <a:p>
            <a:pPr algn="ctr"/>
            <a:r>
              <a:rPr lang="zh-CN" altLang="en-US" sz="2400">
                <a:solidFill>
                  <a:schemeClr val="bg1"/>
                </a:solidFill>
                <a:latin typeface="黑体" panose="02010609060101010101" pitchFamily="49" charset="-122"/>
                <a:ea typeface="黑体" panose="02010609060101010101" pitchFamily="49" charset="-122"/>
                <a:sym typeface="等线" panose="02010600030101010101" charset="-122"/>
              </a:rPr>
              <a:t>三个深刻改</a:t>
            </a:r>
            <a:r>
              <a:rPr lang="zh-CN" altLang="en-US" sz="2400">
                <a:solidFill>
                  <a:schemeClr val="bg1"/>
                </a:solidFill>
                <a:latin typeface="黑体" panose="02010609060101010101" pitchFamily="49" charset="-122"/>
                <a:ea typeface="黑体" panose="02010609060101010101" pitchFamily="49" charset="-122"/>
                <a:sym typeface="等线" panose="02010600030101010101" charset="-122"/>
              </a:rPr>
              <a:t>变</a:t>
            </a:r>
            <a:endParaRPr lang="zh-CN" altLang="en-US" sz="2400">
              <a:solidFill>
                <a:schemeClr val="bg1"/>
              </a:solidFill>
              <a:latin typeface="黑体" panose="02010609060101010101" pitchFamily="49" charset="-122"/>
              <a:ea typeface="黑体" panose="02010609060101010101" pitchFamily="49" charset="-122"/>
              <a:sym typeface="等线" panose="02010600030101010101" charset="-122"/>
            </a:endParaRPr>
          </a:p>
        </p:txBody>
      </p:sp>
      <p:sp>
        <p:nvSpPr>
          <p:cNvPr id="2" name="文本框 1"/>
          <p:cNvSpPr txBox="1"/>
          <p:nvPr/>
        </p:nvSpPr>
        <p:spPr>
          <a:xfrm>
            <a:off x="1787525" y="2084705"/>
            <a:ext cx="3950335" cy="3928110"/>
          </a:xfrm>
          <a:prstGeom prst="rect">
            <a:avLst/>
          </a:prstGeom>
          <a:noFill/>
        </p:spPr>
        <p:txBody>
          <a:bodyPr wrap="square" rtlCol="0">
            <a:spAutoFit/>
          </a:bodyPr>
          <a:lstStyle/>
          <a:p>
            <a:pPr fontAlgn="auto">
              <a:lnSpc>
                <a:spcPct val="130000"/>
              </a:lnSpc>
            </a:pPr>
            <a:r>
              <a:rPr lang="zh-CN" altLang="en-US" sz="2400" b="1" noProof="1">
                <a:latin typeface="黑体" panose="02010609060101010101" pitchFamily="49" charset="-122"/>
                <a:ea typeface="黑体" panose="02010609060101010101" pitchFamily="49" charset="-122"/>
                <a:cs typeface="黑体" panose="02010609060101010101" pitchFamily="49" charset="-122"/>
              </a:rPr>
              <a:t>一个庄严宣告，</a:t>
            </a:r>
            <a:r>
              <a:rPr lang="zh-CN" altLang="en-US" sz="2400" noProof="1">
                <a:latin typeface="黑体" panose="02010609060101010101" pitchFamily="49" charset="-122"/>
                <a:ea typeface="黑体" panose="02010609060101010101" pitchFamily="49" charset="-122"/>
                <a:cs typeface="黑体" panose="02010609060101010101" pitchFamily="49" charset="-122"/>
              </a:rPr>
              <a:t>就是“我们实现了第一个百年奋斗目标，在中华大地上全面建成了小康社会，历史性地解决了绝对贫困问题，正在意气风发向着全面建成社会主义现代化强国的第二个百年奋斗目标迈进”。</a:t>
            </a:r>
            <a:endParaRPr lang="zh-CN" altLang="en-US" sz="2400" noProof="1">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p:nvPr/>
        </p:nvSpPr>
        <p:spPr>
          <a:xfrm>
            <a:off x="6383655" y="1989455"/>
            <a:ext cx="3728720" cy="3448685"/>
          </a:xfrm>
          <a:prstGeom prst="rect">
            <a:avLst/>
          </a:prstGeom>
          <a:noFill/>
        </p:spPr>
        <p:txBody>
          <a:bodyPr wrap="square" rtlCol="0">
            <a:spAutoFit/>
          </a:bodyPr>
          <a:lstStyle/>
          <a:p>
            <a:pPr fontAlgn="auto">
              <a:lnSpc>
                <a:spcPct val="130000"/>
              </a:lnSpc>
            </a:pPr>
            <a:r>
              <a:rPr lang="zh-CN" altLang="en-US" sz="2400" noProof="1">
                <a:latin typeface="黑体" panose="02010609060101010101" pitchFamily="49" charset="-122"/>
                <a:ea typeface="黑体" panose="02010609060101010101" pitchFamily="49" charset="-122"/>
                <a:cs typeface="+mn-cs"/>
              </a:rPr>
              <a:t>三个深刻改变，就是“深刻改变了近代以后中华民族发展的方向和进程，深刻改变了中国人民和中华民族的前途和命运，深刻改变了世界发展的趋势和格局”。</a:t>
            </a:r>
            <a:endParaRPr lang="zh-CN" altLang="en-US" sz="2400" noProof="1">
              <a:latin typeface="黑体" panose="02010609060101010101" pitchFamily="49" charset="-122"/>
              <a:ea typeface="黑体" panose="02010609060101010101" pitchFamily="49" charset="-122"/>
              <a:cs typeface="+mn-cs"/>
            </a:endParaRPr>
          </a:p>
        </p:txBody>
      </p:sp>
      <p:sp>
        <p:nvSpPr>
          <p:cNvPr id="22536" name="文本框 26"/>
          <p:cNvSpPr txBox="1"/>
          <p:nvPr/>
        </p:nvSpPr>
        <p:spPr>
          <a:xfrm>
            <a:off x="10160" y="95250"/>
            <a:ext cx="12182475" cy="414020"/>
          </a:xfrm>
          <a:prstGeom prst="rect">
            <a:avLst/>
          </a:prstGeom>
          <a:noFill/>
          <a:ln w="9525">
            <a:noFill/>
          </a:ln>
        </p:spPr>
        <p:txBody>
          <a:bodyPr wrap="square" anchor="ctr">
            <a:spAutoFit/>
          </a:bodyPr>
          <a:p>
            <a:pPr algn="ctr"/>
            <a:r>
              <a:rPr lang="zh-CN" sz="2100" b="1" dirty="0">
                <a:solidFill>
                  <a:srgbClr val="FFE699"/>
                </a:solidFill>
                <a:latin typeface="黑体" panose="02010609060101010101" pitchFamily="49" charset="-122"/>
                <a:ea typeface="黑体" panose="02010609060101010101" pitchFamily="49" charset="-122"/>
                <a:sym typeface="Calibri" panose="020F0502020204030204" charset="0"/>
              </a:rPr>
              <a:t>一个庄严宣告、三个深刻改变、一个主题、四个伟大成就、一个伟大精神、九个必须、一个伟大号召</a:t>
            </a:r>
            <a:endParaRPr lang="zh-CN" sz="2100" b="1" dirty="0">
              <a:solidFill>
                <a:srgbClr val="FFE699"/>
              </a:solidFill>
              <a:latin typeface="黑体" panose="02010609060101010101" pitchFamily="49" charset="-122"/>
              <a:ea typeface="黑体" panose="02010609060101010101" pitchFamily="49" charset="-122"/>
              <a:sym typeface="Calibri" panose="020F0502020204030204" charset="0"/>
            </a:endParaRPr>
          </a:p>
        </p:txBody>
      </p:sp>
    </p:spTree>
  </p:cSld>
  <p:clrMapOvr>
    <a:masterClrMapping/>
  </p:clrMapOvr>
  <p:transition spd="slow"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linds(horizontal)">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33"/>
                                        </p:tgtEl>
                                        <p:attrNameLst>
                                          <p:attrName>style.visibility</p:attrName>
                                        </p:attrNameLst>
                                      </p:cBhvr>
                                      <p:to>
                                        <p:strVal val="visible"/>
                                      </p:to>
                                    </p:set>
                                    <p:animEffect transition="in" filter="wipe(down)">
                                      <p:cBhvr>
                                        <p:cTn id="17" dur="500"/>
                                        <p:tgtEl>
                                          <p:spTgt spid="225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2" grpId="1" animBg="1"/>
      <p:bldP spid="2" grpId="0"/>
      <p:bldP spid="2" grpId="1"/>
      <p:bldP spid="22533" grpId="0" animBg="1"/>
      <p:bldP spid="22533" grpId="1" animBg="1"/>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6288088" y="1989138"/>
            <a:ext cx="4321175" cy="40259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cs typeface="+mn-ea"/>
              <a:sym typeface="+mn-lt"/>
            </a:endParaRPr>
          </a:p>
        </p:txBody>
      </p:sp>
      <p:sp>
        <p:nvSpPr>
          <p:cNvPr id="9" name="矩形 8"/>
          <p:cNvSpPr/>
          <p:nvPr/>
        </p:nvSpPr>
        <p:spPr>
          <a:xfrm>
            <a:off x="1582738" y="1989138"/>
            <a:ext cx="4321175" cy="40259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cs typeface="+mn-ea"/>
              <a:sym typeface="+mn-lt"/>
            </a:endParaRPr>
          </a:p>
        </p:txBody>
      </p:sp>
      <p:sp>
        <p:nvSpPr>
          <p:cNvPr id="22532" name="圆角矩形 11"/>
          <p:cNvSpPr/>
          <p:nvPr/>
        </p:nvSpPr>
        <p:spPr>
          <a:xfrm>
            <a:off x="714375" y="2846388"/>
            <a:ext cx="1073150" cy="1208087"/>
          </a:xfrm>
          <a:prstGeom prst="roundRect">
            <a:avLst>
              <a:gd name="adj" fmla="val 16667"/>
            </a:avLst>
          </a:prstGeom>
          <a:gradFill rotWithShape="1">
            <a:gsLst>
              <a:gs pos="0">
                <a:srgbClr val="FF3300"/>
              </a:gs>
              <a:gs pos="100000">
                <a:srgbClr val="C00000"/>
              </a:gs>
            </a:gsLst>
            <a:lin ang="5400000"/>
            <a:tileRect/>
          </a:gradFill>
          <a:ln w="9525">
            <a:noFill/>
          </a:ln>
          <a:effectLst>
            <a:outerShdw dist="20000" dir="5400000" algn="ctr" rotWithShape="0">
              <a:srgbClr val="000000">
                <a:alpha val="37000"/>
              </a:srgbClr>
            </a:outerShdw>
          </a:effectLst>
        </p:spPr>
        <p:txBody>
          <a:bodyPr anchor="ctr"/>
          <a:p>
            <a:pPr algn="ctr"/>
            <a:r>
              <a:rPr lang="zh-CN" altLang="en-US" sz="2400">
                <a:solidFill>
                  <a:schemeClr val="bg1"/>
                </a:solidFill>
                <a:latin typeface="黑体" panose="02010609060101010101" pitchFamily="49" charset="-122"/>
                <a:ea typeface="黑体" panose="02010609060101010101" pitchFamily="49" charset="-122"/>
                <a:sym typeface="等线" panose="02010600030101010101" charset="-122"/>
              </a:rPr>
              <a:t>一个</a:t>
            </a:r>
            <a:r>
              <a:rPr lang="zh-CN" altLang="en-US" sz="2400">
                <a:solidFill>
                  <a:schemeClr val="bg1"/>
                </a:solidFill>
                <a:latin typeface="黑体" panose="02010609060101010101" pitchFamily="49" charset="-122"/>
                <a:ea typeface="黑体" panose="02010609060101010101" pitchFamily="49" charset="-122"/>
                <a:sym typeface="等线" panose="02010600030101010101" charset="-122"/>
              </a:rPr>
              <a:t>主题</a:t>
            </a:r>
            <a:endParaRPr lang="zh-CN" altLang="en-US" sz="2400">
              <a:solidFill>
                <a:schemeClr val="bg1"/>
              </a:solidFill>
              <a:latin typeface="黑体" panose="02010609060101010101" pitchFamily="49" charset="-122"/>
              <a:ea typeface="黑体" panose="02010609060101010101" pitchFamily="49" charset="-122"/>
              <a:sym typeface="等线" panose="02010600030101010101" charset="-122"/>
            </a:endParaRPr>
          </a:p>
        </p:txBody>
      </p:sp>
      <p:sp>
        <p:nvSpPr>
          <p:cNvPr id="22533" name="圆角矩形 11"/>
          <p:cNvSpPr/>
          <p:nvPr/>
        </p:nvSpPr>
        <p:spPr>
          <a:xfrm>
            <a:off x="10447338" y="2860675"/>
            <a:ext cx="1073150" cy="1193800"/>
          </a:xfrm>
          <a:prstGeom prst="roundRect">
            <a:avLst>
              <a:gd name="adj" fmla="val 16667"/>
            </a:avLst>
          </a:prstGeom>
          <a:gradFill rotWithShape="1">
            <a:gsLst>
              <a:gs pos="0">
                <a:srgbClr val="FF3300"/>
              </a:gs>
              <a:gs pos="100000">
                <a:srgbClr val="C00000"/>
              </a:gs>
            </a:gsLst>
            <a:lin ang="5400000"/>
            <a:tileRect/>
          </a:gradFill>
          <a:ln w="9525">
            <a:noFill/>
          </a:ln>
          <a:effectLst>
            <a:outerShdw dist="20000" dir="5400000" algn="ctr" rotWithShape="0">
              <a:srgbClr val="000000">
                <a:alpha val="37000"/>
              </a:srgbClr>
            </a:outerShdw>
          </a:effectLst>
        </p:spPr>
        <p:txBody>
          <a:bodyPr anchor="ctr"/>
          <a:p>
            <a:pPr algn="ctr"/>
            <a:r>
              <a:rPr lang="zh-CN" altLang="en-US" sz="2400">
                <a:solidFill>
                  <a:schemeClr val="bg1"/>
                </a:solidFill>
                <a:latin typeface="黑体" panose="02010609060101010101" pitchFamily="49" charset="-122"/>
                <a:ea typeface="黑体" panose="02010609060101010101" pitchFamily="49" charset="-122"/>
                <a:sym typeface="等线" panose="02010600030101010101" charset="-122"/>
              </a:rPr>
              <a:t>四个</a:t>
            </a:r>
            <a:r>
              <a:rPr lang="zh-CN" altLang="en-US" sz="2400">
                <a:solidFill>
                  <a:schemeClr val="bg1"/>
                </a:solidFill>
                <a:latin typeface="黑体" panose="02010609060101010101" pitchFamily="49" charset="-122"/>
                <a:ea typeface="黑体" panose="02010609060101010101" pitchFamily="49" charset="-122"/>
                <a:sym typeface="等线" panose="02010600030101010101" charset="-122"/>
              </a:rPr>
              <a:t>伟大成就</a:t>
            </a:r>
            <a:endParaRPr lang="zh-CN" altLang="en-US" sz="2400">
              <a:solidFill>
                <a:schemeClr val="bg1"/>
              </a:solidFill>
              <a:latin typeface="黑体" panose="02010609060101010101" pitchFamily="49" charset="-122"/>
              <a:ea typeface="黑体" panose="02010609060101010101" pitchFamily="49" charset="-122"/>
              <a:sym typeface="等线" panose="02010600030101010101" charset="-122"/>
            </a:endParaRPr>
          </a:p>
        </p:txBody>
      </p:sp>
      <p:sp>
        <p:nvSpPr>
          <p:cNvPr id="2" name="文本框 1"/>
          <p:cNvSpPr txBox="1"/>
          <p:nvPr/>
        </p:nvSpPr>
        <p:spPr>
          <a:xfrm>
            <a:off x="1787525" y="2084705"/>
            <a:ext cx="3950335" cy="1050290"/>
          </a:xfrm>
          <a:prstGeom prst="rect">
            <a:avLst/>
          </a:prstGeom>
          <a:noFill/>
        </p:spPr>
        <p:txBody>
          <a:bodyPr wrap="square" rtlCol="0">
            <a:spAutoFit/>
          </a:bodyPr>
          <a:lstStyle/>
          <a:p>
            <a:pPr fontAlgn="auto">
              <a:lnSpc>
                <a:spcPct val="130000"/>
              </a:lnSpc>
            </a:pPr>
            <a:r>
              <a:rPr lang="zh-CN" altLang="en-US" sz="2400" noProof="1">
                <a:latin typeface="黑体" panose="02010609060101010101" pitchFamily="49" charset="-122"/>
                <a:ea typeface="黑体" panose="02010609060101010101" pitchFamily="49" charset="-122"/>
                <a:cs typeface="黑体" panose="02010609060101010101" pitchFamily="49" charset="-122"/>
              </a:rPr>
              <a:t>一个主题，就是“实现中华民族伟大复兴”。</a:t>
            </a:r>
            <a:endParaRPr lang="zh-CN" altLang="en-US" sz="2400" noProof="1">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p:nvPr/>
        </p:nvSpPr>
        <p:spPr>
          <a:xfrm>
            <a:off x="6383655" y="1989455"/>
            <a:ext cx="3728720" cy="2968625"/>
          </a:xfrm>
          <a:prstGeom prst="rect">
            <a:avLst/>
          </a:prstGeom>
          <a:noFill/>
        </p:spPr>
        <p:txBody>
          <a:bodyPr wrap="square" rtlCol="0">
            <a:spAutoFit/>
          </a:bodyPr>
          <a:lstStyle/>
          <a:p>
            <a:pPr fontAlgn="auto">
              <a:lnSpc>
                <a:spcPct val="130000"/>
              </a:lnSpc>
            </a:pPr>
            <a:r>
              <a:rPr lang="zh-CN" altLang="en-US" sz="2400" noProof="1">
                <a:latin typeface="黑体" panose="02010609060101010101" pitchFamily="49" charset="-122"/>
                <a:ea typeface="黑体" panose="02010609060101010101" pitchFamily="49" charset="-122"/>
                <a:cs typeface="+mn-cs"/>
              </a:rPr>
              <a:t>四个伟大成就，就是新民主主义革命、社会主义革命和建设、改革开放和社会主义现代化建设、新时代中国特色社会主义四个阶段的伟大成就。</a:t>
            </a:r>
            <a:endParaRPr lang="zh-CN" altLang="en-US" sz="2400" noProof="1">
              <a:latin typeface="黑体" panose="02010609060101010101" pitchFamily="49" charset="-122"/>
              <a:ea typeface="黑体" panose="02010609060101010101" pitchFamily="49" charset="-122"/>
              <a:cs typeface="+mn-cs"/>
            </a:endParaRPr>
          </a:p>
        </p:txBody>
      </p:sp>
      <p:sp>
        <p:nvSpPr>
          <p:cNvPr id="5" name="文本框 26"/>
          <p:cNvSpPr txBox="1"/>
          <p:nvPr/>
        </p:nvSpPr>
        <p:spPr>
          <a:xfrm>
            <a:off x="10160" y="95250"/>
            <a:ext cx="12182475" cy="414020"/>
          </a:xfrm>
          <a:prstGeom prst="rect">
            <a:avLst/>
          </a:prstGeom>
          <a:noFill/>
          <a:ln w="9525">
            <a:noFill/>
          </a:ln>
        </p:spPr>
        <p:txBody>
          <a:bodyPr wrap="square" anchor="ctr">
            <a:spAutoFit/>
          </a:bodyPr>
          <a:p>
            <a:pPr algn="ctr"/>
            <a:r>
              <a:rPr lang="zh-CN" sz="2100" b="1" dirty="0">
                <a:solidFill>
                  <a:srgbClr val="FFE699"/>
                </a:solidFill>
                <a:latin typeface="黑体" panose="02010609060101010101" pitchFamily="49" charset="-122"/>
                <a:ea typeface="黑体" panose="02010609060101010101" pitchFamily="49" charset="-122"/>
                <a:sym typeface="Calibri" panose="020F0502020204030204" charset="0"/>
              </a:rPr>
              <a:t>一个庄严宣告、三个深刻改变、一个主题、四个伟大成就、一个伟大精神、九个必须、一个伟大号召</a:t>
            </a:r>
            <a:endParaRPr lang="zh-CN" sz="2100" b="1" dirty="0">
              <a:solidFill>
                <a:srgbClr val="FFE699"/>
              </a:solidFill>
              <a:latin typeface="黑体" panose="02010609060101010101" pitchFamily="49" charset="-122"/>
              <a:ea typeface="黑体" panose="02010609060101010101" pitchFamily="49" charset="-122"/>
              <a:sym typeface="Calibri" panose="020F0502020204030204" charset="0"/>
            </a:endParaRPr>
          </a:p>
        </p:txBody>
      </p:sp>
    </p:spTree>
  </p:cSld>
  <p:clrMapOvr>
    <a:masterClrMapping/>
  </p:clrMapOvr>
  <p:transition spd="slow"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down)">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2533"/>
                                        </p:tgtEl>
                                        <p:attrNameLst>
                                          <p:attrName>style.visibility</p:attrName>
                                        </p:attrNameLst>
                                      </p:cBhvr>
                                      <p:to>
                                        <p:strVal val="visible"/>
                                      </p:to>
                                    </p:set>
                                    <p:animEffect transition="in" filter="wipe(down)">
                                      <p:cBhvr>
                                        <p:cTn id="18" dur="500"/>
                                        <p:tgtEl>
                                          <p:spTgt spid="2253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2" grpId="1" animBg="1"/>
      <p:bldP spid="2" grpId="0"/>
      <p:bldP spid="2" grpId="1"/>
      <p:bldP spid="22533" grpId="0" animBg="1"/>
      <p:bldP spid="22533" grpId="1" animBg="1"/>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6288088" y="1989138"/>
            <a:ext cx="4321175" cy="40259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cs typeface="+mn-ea"/>
              <a:sym typeface="+mn-lt"/>
            </a:endParaRPr>
          </a:p>
        </p:txBody>
      </p:sp>
      <p:sp>
        <p:nvSpPr>
          <p:cNvPr id="9" name="矩形 8"/>
          <p:cNvSpPr/>
          <p:nvPr/>
        </p:nvSpPr>
        <p:spPr>
          <a:xfrm>
            <a:off x="1582738" y="1989138"/>
            <a:ext cx="4321175" cy="40259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cs typeface="+mn-ea"/>
              <a:sym typeface="+mn-lt"/>
            </a:endParaRPr>
          </a:p>
        </p:txBody>
      </p:sp>
      <p:sp>
        <p:nvSpPr>
          <p:cNvPr id="22532" name="圆角矩形 11"/>
          <p:cNvSpPr/>
          <p:nvPr/>
        </p:nvSpPr>
        <p:spPr>
          <a:xfrm>
            <a:off x="714375" y="2846388"/>
            <a:ext cx="1073150" cy="1208087"/>
          </a:xfrm>
          <a:prstGeom prst="roundRect">
            <a:avLst>
              <a:gd name="adj" fmla="val 16667"/>
            </a:avLst>
          </a:prstGeom>
          <a:gradFill rotWithShape="1">
            <a:gsLst>
              <a:gs pos="0">
                <a:srgbClr val="FF3300"/>
              </a:gs>
              <a:gs pos="100000">
                <a:srgbClr val="C00000"/>
              </a:gs>
            </a:gsLst>
            <a:lin ang="5400000"/>
            <a:tileRect/>
          </a:gradFill>
          <a:ln w="9525">
            <a:noFill/>
          </a:ln>
          <a:effectLst>
            <a:outerShdw dist="20000" dir="5400000" algn="ctr" rotWithShape="0">
              <a:srgbClr val="000000">
                <a:alpha val="37000"/>
              </a:srgbClr>
            </a:outerShdw>
          </a:effectLst>
        </p:spPr>
        <p:txBody>
          <a:bodyPr anchor="ctr"/>
          <a:p>
            <a:pPr algn="ctr"/>
            <a:r>
              <a:rPr lang="zh-CN" altLang="en-US" sz="2400">
                <a:solidFill>
                  <a:schemeClr val="bg1"/>
                </a:solidFill>
                <a:latin typeface="黑体" panose="02010609060101010101" pitchFamily="49" charset="-122"/>
                <a:ea typeface="黑体" panose="02010609060101010101" pitchFamily="49" charset="-122"/>
                <a:sym typeface="等线" panose="02010600030101010101" charset="-122"/>
              </a:rPr>
              <a:t>一个</a:t>
            </a:r>
            <a:r>
              <a:rPr lang="zh-CN" altLang="en-US" sz="2400">
                <a:solidFill>
                  <a:schemeClr val="bg1"/>
                </a:solidFill>
                <a:latin typeface="黑体" panose="02010609060101010101" pitchFamily="49" charset="-122"/>
                <a:ea typeface="黑体" panose="02010609060101010101" pitchFamily="49" charset="-122"/>
                <a:sym typeface="等线" panose="02010600030101010101" charset="-122"/>
              </a:rPr>
              <a:t>伟大精神</a:t>
            </a:r>
            <a:endParaRPr lang="zh-CN" altLang="en-US" sz="2400">
              <a:solidFill>
                <a:schemeClr val="bg1"/>
              </a:solidFill>
              <a:latin typeface="黑体" panose="02010609060101010101" pitchFamily="49" charset="-122"/>
              <a:ea typeface="黑体" panose="02010609060101010101" pitchFamily="49" charset="-122"/>
              <a:sym typeface="等线" panose="02010600030101010101" charset="-122"/>
            </a:endParaRPr>
          </a:p>
        </p:txBody>
      </p:sp>
      <p:sp>
        <p:nvSpPr>
          <p:cNvPr id="22533" name="圆角矩形 11"/>
          <p:cNvSpPr/>
          <p:nvPr/>
        </p:nvSpPr>
        <p:spPr>
          <a:xfrm>
            <a:off x="10447338" y="2860675"/>
            <a:ext cx="1073150" cy="1193800"/>
          </a:xfrm>
          <a:prstGeom prst="roundRect">
            <a:avLst>
              <a:gd name="adj" fmla="val 16667"/>
            </a:avLst>
          </a:prstGeom>
          <a:gradFill rotWithShape="1">
            <a:gsLst>
              <a:gs pos="0">
                <a:srgbClr val="FF3300"/>
              </a:gs>
              <a:gs pos="100000">
                <a:srgbClr val="C00000"/>
              </a:gs>
            </a:gsLst>
            <a:lin ang="5400000"/>
            <a:tileRect/>
          </a:gradFill>
          <a:ln w="9525">
            <a:noFill/>
          </a:ln>
          <a:effectLst>
            <a:outerShdw dist="20000" dir="5400000" algn="ctr" rotWithShape="0">
              <a:srgbClr val="000000">
                <a:alpha val="37000"/>
              </a:srgbClr>
            </a:outerShdw>
          </a:effectLst>
        </p:spPr>
        <p:txBody>
          <a:bodyPr anchor="ctr"/>
          <a:p>
            <a:pPr algn="ctr"/>
            <a:r>
              <a:rPr lang="zh-CN" altLang="en-US" sz="2400">
                <a:solidFill>
                  <a:schemeClr val="bg1"/>
                </a:solidFill>
                <a:latin typeface="黑体" panose="02010609060101010101" pitchFamily="49" charset="-122"/>
                <a:ea typeface="黑体" panose="02010609060101010101" pitchFamily="49" charset="-122"/>
                <a:sym typeface="等线" panose="02010600030101010101" charset="-122"/>
              </a:rPr>
              <a:t>九个必须</a:t>
            </a:r>
            <a:endParaRPr lang="zh-CN" altLang="en-US" sz="2400">
              <a:solidFill>
                <a:schemeClr val="bg1"/>
              </a:solidFill>
              <a:latin typeface="黑体" panose="02010609060101010101" pitchFamily="49" charset="-122"/>
              <a:ea typeface="黑体" panose="02010609060101010101" pitchFamily="49" charset="-122"/>
              <a:sym typeface="等线" panose="02010600030101010101" charset="-122"/>
            </a:endParaRPr>
          </a:p>
        </p:txBody>
      </p:sp>
      <p:sp>
        <p:nvSpPr>
          <p:cNvPr id="2" name="文本框 1"/>
          <p:cNvSpPr txBox="1"/>
          <p:nvPr/>
        </p:nvSpPr>
        <p:spPr>
          <a:xfrm>
            <a:off x="1787525" y="2084705"/>
            <a:ext cx="3950335" cy="2489200"/>
          </a:xfrm>
          <a:prstGeom prst="rect">
            <a:avLst/>
          </a:prstGeom>
          <a:noFill/>
        </p:spPr>
        <p:txBody>
          <a:bodyPr wrap="square" rtlCol="0">
            <a:spAutoFit/>
          </a:bodyPr>
          <a:lstStyle/>
          <a:p>
            <a:pPr fontAlgn="auto">
              <a:lnSpc>
                <a:spcPct val="130000"/>
              </a:lnSpc>
            </a:pPr>
            <a:r>
              <a:rPr lang="zh-CN" altLang="en-US" sz="2400" noProof="1">
                <a:latin typeface="黑体" panose="02010609060101010101" pitchFamily="49" charset="-122"/>
                <a:ea typeface="黑体" panose="02010609060101010101" pitchFamily="49" charset="-122"/>
                <a:cs typeface="黑体" panose="02010609060101010101" pitchFamily="49" charset="-122"/>
              </a:rPr>
              <a:t>一个伟大精神，就是“坚持真理、坚守理想，践行初心、担当使命，不怕牺牲、英勇斗争，对党忠诚、不负人民”的伟大建党精神。</a:t>
            </a:r>
            <a:endParaRPr lang="zh-CN" altLang="en-US" sz="2400" noProof="1">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p:nvPr/>
        </p:nvSpPr>
        <p:spPr>
          <a:xfrm>
            <a:off x="6383655" y="1989455"/>
            <a:ext cx="4171950" cy="4092575"/>
          </a:xfrm>
          <a:prstGeom prst="rect">
            <a:avLst/>
          </a:prstGeom>
          <a:noFill/>
        </p:spPr>
        <p:txBody>
          <a:bodyPr wrap="square" rtlCol="0">
            <a:spAutoFit/>
          </a:bodyPr>
          <a:lstStyle/>
          <a:p>
            <a:pPr fontAlgn="auto">
              <a:lnSpc>
                <a:spcPct val="130000"/>
              </a:lnSpc>
            </a:pPr>
            <a:r>
              <a:rPr lang="zh-CN" altLang="en-US" sz="2000" noProof="1">
                <a:latin typeface="黑体" panose="02010609060101010101" pitchFamily="49" charset="-122"/>
                <a:ea typeface="黑体" panose="02010609060101010101" pitchFamily="49" charset="-122"/>
                <a:cs typeface="+mn-cs"/>
              </a:rPr>
              <a:t>九个必须，就是必须坚持中国共产党坚强领导，必须团结带领中国人民不断为美好生活而奋斗，必须继续推进马克思主义中国化，必须坚持和发展中国特色社会主义，必须加快国防和军队现代化，必须不断推动构建人类命运共同体，必须进行具有许多新的历史特点的伟大斗争，必须加强中华儿女大团结，必须不断推进党的建设新的伟大工程。</a:t>
            </a:r>
            <a:endParaRPr lang="zh-CN" altLang="en-US" sz="2000" noProof="1">
              <a:latin typeface="黑体" panose="02010609060101010101" pitchFamily="49" charset="-122"/>
              <a:ea typeface="黑体" panose="02010609060101010101" pitchFamily="49" charset="-122"/>
              <a:cs typeface="+mn-cs"/>
            </a:endParaRPr>
          </a:p>
        </p:txBody>
      </p:sp>
      <p:sp>
        <p:nvSpPr>
          <p:cNvPr id="5" name="文本框 26"/>
          <p:cNvSpPr txBox="1"/>
          <p:nvPr/>
        </p:nvSpPr>
        <p:spPr>
          <a:xfrm>
            <a:off x="10160" y="95250"/>
            <a:ext cx="12182475" cy="414020"/>
          </a:xfrm>
          <a:prstGeom prst="rect">
            <a:avLst/>
          </a:prstGeom>
          <a:noFill/>
          <a:ln w="9525">
            <a:noFill/>
          </a:ln>
        </p:spPr>
        <p:txBody>
          <a:bodyPr wrap="square" anchor="ctr">
            <a:spAutoFit/>
          </a:bodyPr>
          <a:p>
            <a:pPr algn="ctr"/>
            <a:r>
              <a:rPr lang="zh-CN" sz="2100" b="1" dirty="0">
                <a:solidFill>
                  <a:srgbClr val="FFE699"/>
                </a:solidFill>
                <a:latin typeface="黑体" panose="02010609060101010101" pitchFamily="49" charset="-122"/>
                <a:ea typeface="黑体" panose="02010609060101010101" pitchFamily="49" charset="-122"/>
                <a:sym typeface="Calibri" panose="020F0502020204030204" charset="0"/>
              </a:rPr>
              <a:t>一个庄严宣告、三个深刻改变、一个主题、四个伟大成就、一个伟大精神、九个必须、一个伟大号召</a:t>
            </a:r>
            <a:endParaRPr lang="zh-CN" sz="2100" b="1" dirty="0">
              <a:solidFill>
                <a:srgbClr val="FFE699"/>
              </a:solidFill>
              <a:latin typeface="黑体" panose="02010609060101010101" pitchFamily="49" charset="-122"/>
              <a:ea typeface="黑体" panose="02010609060101010101" pitchFamily="49" charset="-122"/>
              <a:sym typeface="Calibri" panose="020F0502020204030204" charset="0"/>
            </a:endParaRPr>
          </a:p>
        </p:txBody>
      </p:sp>
    </p:spTree>
  </p:cSld>
  <p:clrMapOvr>
    <a:masterClrMapping/>
  </p:clrMapOvr>
  <p:transition spd="slow"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down)">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2533"/>
                                        </p:tgtEl>
                                        <p:attrNameLst>
                                          <p:attrName>style.visibility</p:attrName>
                                        </p:attrNameLst>
                                      </p:cBhvr>
                                      <p:to>
                                        <p:strVal val="visible"/>
                                      </p:to>
                                    </p:set>
                                    <p:animEffect transition="in" filter="wipe(down)">
                                      <p:cBhvr>
                                        <p:cTn id="18" dur="500"/>
                                        <p:tgtEl>
                                          <p:spTgt spid="2253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2" grpId="1" animBg="1"/>
      <p:bldP spid="2" grpId="0"/>
      <p:bldP spid="2" grpId="1"/>
      <p:bldP spid="22533" grpId="0" animBg="1"/>
      <p:bldP spid="22533" grpId="1" animBg="1"/>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582738" y="1989138"/>
            <a:ext cx="4321175" cy="40259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cs typeface="+mn-ea"/>
              <a:sym typeface="+mn-lt"/>
            </a:endParaRPr>
          </a:p>
        </p:txBody>
      </p:sp>
      <p:sp>
        <p:nvSpPr>
          <p:cNvPr id="22532" name="圆角矩形 11"/>
          <p:cNvSpPr/>
          <p:nvPr/>
        </p:nvSpPr>
        <p:spPr>
          <a:xfrm>
            <a:off x="714375" y="2846388"/>
            <a:ext cx="1073150" cy="1208087"/>
          </a:xfrm>
          <a:prstGeom prst="roundRect">
            <a:avLst>
              <a:gd name="adj" fmla="val 16667"/>
            </a:avLst>
          </a:prstGeom>
          <a:gradFill rotWithShape="1">
            <a:gsLst>
              <a:gs pos="0">
                <a:srgbClr val="FF3300"/>
              </a:gs>
              <a:gs pos="100000">
                <a:srgbClr val="C00000"/>
              </a:gs>
            </a:gsLst>
            <a:lin ang="5400000"/>
            <a:tileRect/>
          </a:gradFill>
          <a:ln w="9525">
            <a:noFill/>
          </a:ln>
          <a:effectLst>
            <a:outerShdw dist="20000" dir="5400000" algn="ctr" rotWithShape="0">
              <a:srgbClr val="000000">
                <a:alpha val="37000"/>
              </a:srgbClr>
            </a:outerShdw>
          </a:effectLst>
        </p:spPr>
        <p:txBody>
          <a:bodyPr anchor="ctr"/>
          <a:p>
            <a:pPr algn="ctr"/>
            <a:r>
              <a:rPr lang="zh-CN" altLang="en-US" sz="2400">
                <a:solidFill>
                  <a:schemeClr val="bg1"/>
                </a:solidFill>
                <a:latin typeface="黑体" panose="02010609060101010101" pitchFamily="49" charset="-122"/>
                <a:ea typeface="黑体" panose="02010609060101010101" pitchFamily="49" charset="-122"/>
                <a:sym typeface="等线" panose="02010600030101010101" charset="-122"/>
              </a:rPr>
              <a:t>一个伟大</a:t>
            </a:r>
            <a:r>
              <a:rPr lang="zh-CN" altLang="en-US" sz="2400">
                <a:solidFill>
                  <a:schemeClr val="bg1"/>
                </a:solidFill>
                <a:latin typeface="黑体" panose="02010609060101010101" pitchFamily="49" charset="-122"/>
                <a:ea typeface="黑体" panose="02010609060101010101" pitchFamily="49" charset="-122"/>
                <a:sym typeface="等线" panose="02010600030101010101" charset="-122"/>
              </a:rPr>
              <a:t>号召</a:t>
            </a:r>
            <a:endParaRPr lang="zh-CN" altLang="en-US" sz="2400">
              <a:solidFill>
                <a:schemeClr val="bg1"/>
              </a:solidFill>
              <a:latin typeface="黑体" panose="02010609060101010101" pitchFamily="49" charset="-122"/>
              <a:ea typeface="黑体" panose="02010609060101010101" pitchFamily="49" charset="-122"/>
              <a:sym typeface="等线" panose="02010600030101010101" charset="-122"/>
            </a:endParaRPr>
          </a:p>
        </p:txBody>
      </p:sp>
      <p:sp>
        <p:nvSpPr>
          <p:cNvPr id="2" name="文本框 1"/>
          <p:cNvSpPr txBox="1"/>
          <p:nvPr/>
        </p:nvSpPr>
        <p:spPr>
          <a:xfrm>
            <a:off x="1787525" y="2084705"/>
            <a:ext cx="4112895" cy="3769360"/>
          </a:xfrm>
          <a:prstGeom prst="rect">
            <a:avLst/>
          </a:prstGeom>
          <a:noFill/>
        </p:spPr>
        <p:txBody>
          <a:bodyPr wrap="square" rtlCol="0">
            <a:spAutoFit/>
          </a:bodyPr>
          <a:lstStyle/>
          <a:p>
            <a:pPr fontAlgn="auto">
              <a:lnSpc>
                <a:spcPct val="130000"/>
              </a:lnSpc>
            </a:pPr>
            <a:r>
              <a:rPr lang="zh-CN" altLang="en-US" sz="2300" noProof="1">
                <a:latin typeface="黑体" panose="02010609060101010101" pitchFamily="49" charset="-122"/>
                <a:ea typeface="黑体" panose="02010609060101010101" pitchFamily="49" charset="-122"/>
                <a:cs typeface="黑体" panose="02010609060101010101" pitchFamily="49" charset="-122"/>
              </a:rPr>
              <a:t>一个伟大号召，就是“牢记初心使命，坚定理想信念，践行党的宗旨，永远保持同人民群众的血肉联系，始终同人民想在一起、干在一起，风雨同舟、同甘共苦，继续为实现人民对美好生活的向往不懈努力，努力为党和人民争取更大光荣!”</a:t>
            </a:r>
            <a:endParaRPr lang="zh-CN" altLang="en-US" sz="2300" noProof="1">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26"/>
          <p:cNvSpPr txBox="1"/>
          <p:nvPr/>
        </p:nvSpPr>
        <p:spPr>
          <a:xfrm>
            <a:off x="10160" y="95250"/>
            <a:ext cx="12182475" cy="414020"/>
          </a:xfrm>
          <a:prstGeom prst="rect">
            <a:avLst/>
          </a:prstGeom>
          <a:noFill/>
          <a:ln w="9525">
            <a:noFill/>
          </a:ln>
        </p:spPr>
        <p:txBody>
          <a:bodyPr wrap="square" anchor="ctr">
            <a:spAutoFit/>
          </a:bodyPr>
          <a:p>
            <a:pPr algn="ctr"/>
            <a:r>
              <a:rPr lang="zh-CN" sz="2100" b="1" dirty="0">
                <a:solidFill>
                  <a:srgbClr val="FFE699"/>
                </a:solidFill>
                <a:latin typeface="黑体" panose="02010609060101010101" pitchFamily="49" charset="-122"/>
                <a:ea typeface="黑体" panose="02010609060101010101" pitchFamily="49" charset="-122"/>
                <a:sym typeface="Calibri" panose="020F0502020204030204" charset="0"/>
              </a:rPr>
              <a:t>一个庄严宣告、三个深刻改变、一个主题、四个伟大成就、一个伟大精神、九个必须、一个伟大号召</a:t>
            </a:r>
            <a:endParaRPr lang="zh-CN" sz="2100" b="1" dirty="0">
              <a:solidFill>
                <a:srgbClr val="FFE699"/>
              </a:solidFill>
              <a:latin typeface="黑体" panose="02010609060101010101" pitchFamily="49" charset="-122"/>
              <a:ea typeface="黑体" panose="02010609060101010101" pitchFamily="49" charset="-122"/>
              <a:sym typeface="Calibri" panose="020F0502020204030204" charset="0"/>
            </a:endParaRPr>
          </a:p>
        </p:txBody>
      </p:sp>
      <p:pic>
        <p:nvPicPr>
          <p:cNvPr id="6" name="图片 5" descr="1127658385_16263337876631n"/>
          <p:cNvPicPr>
            <a:picLocks noChangeAspect="1"/>
          </p:cNvPicPr>
          <p:nvPr/>
        </p:nvPicPr>
        <p:blipFill>
          <a:blip r:embed="rId1"/>
          <a:stretch>
            <a:fillRect/>
          </a:stretch>
        </p:blipFill>
        <p:spPr>
          <a:xfrm>
            <a:off x="6384290" y="1974850"/>
            <a:ext cx="5520690" cy="3989070"/>
          </a:xfrm>
          <a:prstGeom prst="rect">
            <a:avLst/>
          </a:prstGeom>
        </p:spPr>
      </p:pic>
    </p:spTree>
  </p:cSld>
  <p:clrMapOvr>
    <a:masterClrMapping/>
  </p:clrMapOvr>
  <p:transition spd="slow"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down)">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2" grpId="1" animBg="1"/>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921250" y="1477963"/>
            <a:ext cx="7270750" cy="4030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3" name="斜纹 2"/>
          <p:cNvSpPr/>
          <p:nvPr/>
        </p:nvSpPr>
        <p:spPr>
          <a:xfrm rot="18720000">
            <a:off x="3425825" y="2152650"/>
            <a:ext cx="3019425" cy="2698750"/>
          </a:xfrm>
          <a:prstGeom prst="diagStrip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tx1"/>
              </a:solidFill>
            </a:endParaRPr>
          </a:p>
        </p:txBody>
      </p:sp>
      <p:sp>
        <p:nvSpPr>
          <p:cNvPr id="16392" name="文本框 26"/>
          <p:cNvSpPr txBox="1"/>
          <p:nvPr/>
        </p:nvSpPr>
        <p:spPr>
          <a:xfrm>
            <a:off x="334963" y="82550"/>
            <a:ext cx="7996238" cy="501650"/>
          </a:xfrm>
          <a:prstGeom prst="rect">
            <a:avLst/>
          </a:prstGeom>
          <a:noFill/>
          <a:ln w="9525">
            <a:noFill/>
          </a:ln>
        </p:spPr>
        <p:txBody>
          <a:bodyPr wrap="square" anchor="ctr">
            <a:spAutoFit/>
          </a:bodyPr>
          <a:lstStyle/>
          <a:p>
            <a:pPr fontAlgn="auto"/>
            <a:r>
              <a:rPr lang="zh-CN" sz="2665" b="1" noProof="1" dirty="0">
                <a:solidFill>
                  <a:srgbClr val="FFE699"/>
                </a:solidFill>
                <a:latin typeface="+mn-lt"/>
                <a:ea typeface="+mn-ea"/>
                <a:cs typeface="+mn-ea"/>
                <a:sym typeface="+mn-lt"/>
              </a:rPr>
              <a:t>学习贯彻习近平总书记</a:t>
            </a:r>
            <a:r>
              <a:rPr lang="en-US" altLang="zh-CN" sz="2665" b="1" noProof="1" dirty="0">
                <a:solidFill>
                  <a:srgbClr val="FFE699"/>
                </a:solidFill>
                <a:latin typeface="+mn-lt"/>
                <a:ea typeface="+mn-ea"/>
                <a:cs typeface="+mn-ea"/>
                <a:sym typeface="+mn-lt"/>
              </a:rPr>
              <a:t>“</a:t>
            </a:r>
            <a:r>
              <a:rPr lang="zh-CN" altLang="en-US" sz="2665" b="1" noProof="1" dirty="0">
                <a:solidFill>
                  <a:srgbClr val="FFE699"/>
                </a:solidFill>
                <a:latin typeface="+mn-lt"/>
                <a:ea typeface="+mn-ea"/>
                <a:cs typeface="+mn-ea"/>
                <a:sym typeface="+mn-lt"/>
              </a:rPr>
              <a:t>七一</a:t>
            </a:r>
            <a:r>
              <a:rPr lang="en-US" altLang="zh-CN" sz="2665" b="1" noProof="1" dirty="0">
                <a:solidFill>
                  <a:srgbClr val="FFE699"/>
                </a:solidFill>
                <a:latin typeface="+mn-lt"/>
                <a:ea typeface="+mn-ea"/>
                <a:cs typeface="+mn-ea"/>
                <a:sym typeface="+mn-lt"/>
              </a:rPr>
              <a:t>”</a:t>
            </a:r>
            <a:r>
              <a:rPr lang="zh-CN" altLang="en-US" sz="2665" b="1" noProof="1" dirty="0">
                <a:solidFill>
                  <a:srgbClr val="FFE699"/>
                </a:solidFill>
                <a:latin typeface="+mn-lt"/>
                <a:ea typeface="+mn-ea"/>
                <a:cs typeface="+mn-ea"/>
                <a:sym typeface="+mn-lt"/>
              </a:rPr>
              <a:t>重要讲话精神</a:t>
            </a:r>
            <a:endParaRPr lang="zh-CN" altLang="en-US" sz="2665" b="1" noProof="1" dirty="0">
              <a:solidFill>
                <a:srgbClr val="FFE699"/>
              </a:solidFill>
              <a:latin typeface="+mn-lt"/>
              <a:cs typeface="+mn-ea"/>
              <a:sym typeface="+mn-lt"/>
            </a:endParaRPr>
          </a:p>
        </p:txBody>
      </p:sp>
      <p:sp>
        <p:nvSpPr>
          <p:cNvPr id="11" name="TextBox 10"/>
          <p:cNvSpPr txBox="1">
            <a:spLocks noChangeArrowheads="1"/>
          </p:cNvSpPr>
          <p:nvPr>
            <p:custDataLst>
              <p:tags r:id="rId1"/>
            </p:custDataLst>
          </p:nvPr>
        </p:nvSpPr>
        <p:spPr bwMode="auto">
          <a:xfrm>
            <a:off x="5038725" y="1700213"/>
            <a:ext cx="92265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1800" b="1">
                <a:solidFill>
                  <a:schemeClr val="tx1">
                    <a:lumMod val="95000"/>
                    <a:lumOff val="5000"/>
                  </a:schemeClr>
                </a:solidFill>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eaLnBrk="1" fontAlgn="auto" latinLnBrk="0" hangingPunct="1">
              <a:lnSpc>
                <a:spcPct val="150000"/>
              </a:lnSpc>
            </a:pPr>
            <a:r>
              <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2021年7月1日，习近平总书记在庆祝中国共产党成立100周年大会</a:t>
            </a:r>
            <a:endPar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endParaRPr>
          </a:p>
          <a:p>
            <a:pPr eaLnBrk="1" fontAlgn="auto" latinLnBrk="0" hangingPunct="1">
              <a:lnSpc>
                <a:spcPct val="150000"/>
              </a:lnSpc>
            </a:pPr>
            <a:r>
              <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上发表重要讲话。习近平总书记重要讲话立足于中国共产党百年</a:t>
            </a:r>
            <a:endPar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endParaRPr>
          </a:p>
          <a:p>
            <a:pPr eaLnBrk="1" fontAlgn="auto" latinLnBrk="0" hangingPunct="1">
              <a:lnSpc>
                <a:spcPct val="150000"/>
              </a:lnSpc>
            </a:pPr>
            <a:r>
              <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华诞的重大时刻和“两个一百年”历史交汇的关键节点，全面回</a:t>
            </a:r>
            <a:endPar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endParaRPr>
          </a:p>
          <a:p>
            <a:pPr eaLnBrk="1" fontAlgn="auto" latinLnBrk="0" hangingPunct="1">
              <a:lnSpc>
                <a:spcPct val="150000"/>
              </a:lnSpc>
            </a:pPr>
            <a:r>
              <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顾了中国共产党百年奋斗的光辉历程，高度评价了一百年来中国</a:t>
            </a:r>
            <a:endPar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endParaRPr>
          </a:p>
          <a:p>
            <a:pPr eaLnBrk="1" fontAlgn="auto" latinLnBrk="0" hangingPunct="1">
              <a:lnSpc>
                <a:spcPct val="150000"/>
              </a:lnSpc>
            </a:pPr>
            <a:r>
              <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共产党团结带领中国人民，为实现中华民族伟大复兴作出的伟大</a:t>
            </a:r>
            <a:endPar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endParaRPr>
          </a:p>
          <a:p>
            <a:pPr eaLnBrk="1" fontAlgn="auto" latinLnBrk="0" hangingPunct="1">
              <a:lnSpc>
                <a:spcPct val="150000"/>
              </a:lnSpc>
            </a:pPr>
            <a:r>
              <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历史贡献，精辟概括了党在百年奋斗中形成的光荣传统和革命精</a:t>
            </a:r>
            <a:endPar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endParaRPr>
          </a:p>
          <a:p>
            <a:pPr eaLnBrk="1" fontAlgn="auto" latinLnBrk="0" hangingPunct="1">
              <a:lnSpc>
                <a:spcPct val="150000"/>
              </a:lnSpc>
            </a:pPr>
            <a:r>
              <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神，系统总结了党在百年奋斗中积累的宝贵经验和实践启示，深</a:t>
            </a:r>
            <a:endPar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endParaRPr>
          </a:p>
          <a:p>
            <a:pPr eaLnBrk="1" fontAlgn="auto" latinLnBrk="0" hangingPunct="1">
              <a:lnSpc>
                <a:spcPct val="150000"/>
              </a:lnSpc>
            </a:pPr>
            <a:r>
              <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刻阐明了在新征程上推进党和国家事业发展的一系列重大问题。</a:t>
            </a:r>
            <a:endPar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endParaRPr>
          </a:p>
        </p:txBody>
      </p:sp>
      <p:pic>
        <p:nvPicPr>
          <p:cNvPr id="12293" name="图片 1" descr="309c236f8c3b224837ae20"/>
          <p:cNvPicPr>
            <a:picLocks noChangeAspect="1"/>
          </p:cNvPicPr>
          <p:nvPr/>
        </p:nvPicPr>
        <p:blipFill>
          <a:blip r:embed="rId2"/>
          <a:stretch>
            <a:fillRect/>
          </a:stretch>
        </p:blipFill>
        <p:spPr>
          <a:xfrm>
            <a:off x="430213" y="1817688"/>
            <a:ext cx="4249737" cy="3378200"/>
          </a:xfrm>
          <a:prstGeom prst="rect">
            <a:avLst/>
          </a:prstGeom>
          <a:solidFill>
            <a:srgbClr val="900000"/>
          </a:solidFill>
          <a:ln w="9525">
            <a:noFill/>
          </a:ln>
        </p:spPr>
      </p:pic>
    </p:spTree>
  </p:cSld>
  <p:clrMapOvr>
    <a:masterClrMapping/>
  </p:clrMapOvr>
  <p:transition spd="slow"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to="" calcmode="lin" valueType="num">
                                      <p:cBhvr>
                                        <p:cTn id="7" dur="1" fill="hold"/>
                                        <p:tgtEl>
                                          <p:spTgt spid="1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921250" y="1477963"/>
            <a:ext cx="7270750" cy="40306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3" name="斜纹 2"/>
          <p:cNvSpPr/>
          <p:nvPr/>
        </p:nvSpPr>
        <p:spPr>
          <a:xfrm rot="18720000">
            <a:off x="3425825" y="2152650"/>
            <a:ext cx="3019425" cy="2698750"/>
          </a:xfrm>
          <a:prstGeom prst="diagStrip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tx1"/>
              </a:solidFill>
            </a:endParaRPr>
          </a:p>
        </p:txBody>
      </p:sp>
      <p:sp>
        <p:nvSpPr>
          <p:cNvPr id="16392" name="文本框 26"/>
          <p:cNvSpPr txBox="1"/>
          <p:nvPr/>
        </p:nvSpPr>
        <p:spPr>
          <a:xfrm>
            <a:off x="334963" y="74613"/>
            <a:ext cx="7996238" cy="501650"/>
          </a:xfrm>
          <a:prstGeom prst="rect">
            <a:avLst/>
          </a:prstGeom>
          <a:noFill/>
          <a:ln w="9525">
            <a:noFill/>
          </a:ln>
        </p:spPr>
        <p:txBody>
          <a:bodyPr wrap="square" anchor="ctr">
            <a:spAutoFit/>
          </a:bodyPr>
          <a:lstStyle/>
          <a:p>
            <a:pPr fontAlgn="auto"/>
            <a:r>
              <a:rPr lang="zh-CN" sz="2665" b="1" noProof="1" dirty="0">
                <a:solidFill>
                  <a:srgbClr val="FFE699"/>
                </a:solidFill>
                <a:latin typeface="+mn-lt"/>
                <a:ea typeface="+mn-ea"/>
                <a:cs typeface="+mn-ea"/>
                <a:sym typeface="+mn-lt"/>
              </a:rPr>
              <a:t>学习贯彻习近平总书记</a:t>
            </a:r>
            <a:r>
              <a:rPr lang="en-US" altLang="zh-CN" sz="2665" b="1" noProof="1" dirty="0">
                <a:solidFill>
                  <a:srgbClr val="FFE699"/>
                </a:solidFill>
                <a:latin typeface="+mn-lt"/>
                <a:ea typeface="+mn-ea"/>
                <a:cs typeface="+mn-ea"/>
                <a:sym typeface="+mn-lt"/>
              </a:rPr>
              <a:t>“</a:t>
            </a:r>
            <a:r>
              <a:rPr lang="zh-CN" altLang="en-US" sz="2665" b="1" noProof="1" dirty="0">
                <a:solidFill>
                  <a:srgbClr val="FFE699"/>
                </a:solidFill>
                <a:latin typeface="+mn-lt"/>
                <a:ea typeface="+mn-ea"/>
                <a:cs typeface="+mn-ea"/>
                <a:sym typeface="+mn-lt"/>
              </a:rPr>
              <a:t>七一</a:t>
            </a:r>
            <a:r>
              <a:rPr lang="en-US" altLang="zh-CN" sz="2665" b="1" noProof="1" dirty="0">
                <a:solidFill>
                  <a:srgbClr val="FFE699"/>
                </a:solidFill>
                <a:latin typeface="+mn-lt"/>
                <a:ea typeface="+mn-ea"/>
                <a:cs typeface="+mn-ea"/>
                <a:sym typeface="+mn-lt"/>
              </a:rPr>
              <a:t>”</a:t>
            </a:r>
            <a:r>
              <a:rPr lang="zh-CN" altLang="en-US" sz="2665" b="1" noProof="1" dirty="0">
                <a:solidFill>
                  <a:srgbClr val="FFE699"/>
                </a:solidFill>
                <a:latin typeface="+mn-lt"/>
                <a:ea typeface="+mn-ea"/>
                <a:cs typeface="+mn-ea"/>
                <a:sym typeface="+mn-lt"/>
              </a:rPr>
              <a:t>重要讲话精神</a:t>
            </a:r>
            <a:endParaRPr lang="zh-CN" altLang="en-US" sz="2665" b="1" noProof="1" dirty="0">
              <a:solidFill>
                <a:srgbClr val="FFE699"/>
              </a:solidFill>
              <a:latin typeface="+mn-lt"/>
              <a:cs typeface="+mn-ea"/>
              <a:sym typeface="+mn-lt"/>
            </a:endParaRPr>
          </a:p>
        </p:txBody>
      </p:sp>
      <p:sp>
        <p:nvSpPr>
          <p:cNvPr id="11" name="TextBox 10"/>
          <p:cNvSpPr txBox="1">
            <a:spLocks noChangeArrowheads="1"/>
          </p:cNvSpPr>
          <p:nvPr/>
        </p:nvSpPr>
        <p:spPr bwMode="auto">
          <a:xfrm>
            <a:off x="5238750" y="1708150"/>
            <a:ext cx="8405813"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1800" b="1">
                <a:solidFill>
                  <a:schemeClr val="tx1">
                    <a:lumMod val="95000"/>
                    <a:lumOff val="5000"/>
                  </a:schemeClr>
                </a:solidFill>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eaLnBrk="1" fontAlgn="auto" latinLnBrk="0" hangingPunct="1">
              <a:lnSpc>
                <a:spcPct val="150000"/>
              </a:lnSpc>
            </a:pPr>
            <a:r>
              <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习近平总书记重要讲话高屋建瓴、气势磅礴，视野宏阔、内</a:t>
            </a:r>
            <a:endPar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endParaRPr>
          </a:p>
          <a:p>
            <a:pPr eaLnBrk="1" fontAlgn="auto" latinLnBrk="0" hangingPunct="1">
              <a:lnSpc>
                <a:spcPct val="150000"/>
              </a:lnSpc>
            </a:pPr>
            <a:r>
              <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涵丰富，思想深邃、意境深远，通篇贯穿着辩证唯物主义和</a:t>
            </a:r>
            <a:endPar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endParaRPr>
          </a:p>
          <a:p>
            <a:pPr eaLnBrk="1" fontAlgn="auto" latinLnBrk="0" hangingPunct="1">
              <a:lnSpc>
                <a:spcPct val="150000"/>
              </a:lnSpc>
            </a:pPr>
            <a:r>
              <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历史唯物主义世界观和方法论，是一篇闪烁着马克思主义真</a:t>
            </a:r>
            <a:endPar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endParaRPr>
          </a:p>
          <a:p>
            <a:pPr eaLnBrk="1" fontAlgn="auto" latinLnBrk="0" hangingPunct="1">
              <a:lnSpc>
                <a:spcPct val="150000"/>
              </a:lnSpc>
            </a:pPr>
            <a:r>
              <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理光芒的光辉文献，是一篇新时代中国共产党人的政治宣言，</a:t>
            </a:r>
            <a:endPar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endParaRPr>
          </a:p>
          <a:p>
            <a:pPr eaLnBrk="1" fontAlgn="auto" latinLnBrk="0" hangingPunct="1">
              <a:lnSpc>
                <a:spcPct val="150000"/>
              </a:lnSpc>
            </a:pPr>
            <a:r>
              <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是一篇新时代坚持和发展中国特色社会主义、实现第二个百</a:t>
            </a:r>
            <a:endPar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endParaRPr>
          </a:p>
          <a:p>
            <a:pPr eaLnBrk="1" fontAlgn="auto" latinLnBrk="0" hangingPunct="1">
              <a:lnSpc>
                <a:spcPct val="150000"/>
              </a:lnSpc>
            </a:pPr>
            <a:r>
              <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年奋斗目标的行动纲领，对我们全面建成社会主义现代化强</a:t>
            </a:r>
            <a:endPar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endParaRPr>
          </a:p>
          <a:p>
            <a:pPr eaLnBrk="1" fontAlgn="auto" latinLnBrk="0" hangingPunct="1">
              <a:lnSpc>
                <a:spcPct val="150000"/>
              </a:lnSpc>
            </a:pPr>
            <a:r>
              <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国，实现中华民族伟大复兴的中国梦具有极其重大的现实意</a:t>
            </a:r>
            <a:endPar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endParaRPr>
          </a:p>
          <a:p>
            <a:pPr eaLnBrk="1" fontAlgn="auto" latinLnBrk="0" hangingPunct="1">
              <a:lnSpc>
                <a:spcPct val="150000"/>
              </a:lnSpc>
            </a:pPr>
            <a:r>
              <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义和深远的历史意义。</a:t>
            </a:r>
            <a:endParaRPr sz="1865" b="0" strike="noStrike" noProof="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endParaRPr>
          </a:p>
        </p:txBody>
      </p:sp>
      <p:pic>
        <p:nvPicPr>
          <p:cNvPr id="14341" name="图片 1" descr="309c236f8c3b224837ae20"/>
          <p:cNvPicPr>
            <a:picLocks noChangeAspect="1"/>
          </p:cNvPicPr>
          <p:nvPr/>
        </p:nvPicPr>
        <p:blipFill>
          <a:blip r:embed="rId1"/>
          <a:stretch>
            <a:fillRect/>
          </a:stretch>
        </p:blipFill>
        <p:spPr>
          <a:xfrm>
            <a:off x="430213" y="1817688"/>
            <a:ext cx="4249737" cy="3378200"/>
          </a:xfrm>
          <a:prstGeom prst="rect">
            <a:avLst/>
          </a:prstGeom>
          <a:noFill/>
          <a:ln w="9525">
            <a:noFill/>
          </a:ln>
        </p:spPr>
      </p:pic>
    </p:spTree>
  </p:cSld>
  <p:clrMapOvr>
    <a:masterClrMapping/>
  </p:clrMapOvr>
  <p:transition spd="slow"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to="" calcmode="lin" valueType="num">
                                      <p:cBhvr>
                                        <p:cTn id="7" dur="1" fill="hold"/>
                                        <p:tgtEl>
                                          <p:spTgt spid="1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圆角矩形 3"/>
          <p:cNvSpPr/>
          <p:nvPr/>
        </p:nvSpPr>
        <p:spPr>
          <a:xfrm flipH="1">
            <a:off x="5890260" y="1670050"/>
            <a:ext cx="5601970" cy="908050"/>
          </a:xfrm>
          <a:prstGeom prst="roundRect">
            <a:avLst>
              <a:gd name="adj" fmla="val 24171"/>
            </a:avLst>
          </a:prstGeom>
          <a:noFill/>
          <a:ln w="50800" cap="flat" cmpd="sng">
            <a:solidFill>
              <a:srgbClr val="C00000"/>
            </a:solidFill>
            <a:prstDash val="solid"/>
            <a:round/>
            <a:headEnd type="none" w="med" len="med"/>
            <a:tailEnd type="none" w="med" len="med"/>
          </a:ln>
        </p:spPr>
        <p:txBody>
          <a:bodyPr wrap="square" lIns="121920" tIns="60960" rIns="121920" bIns="60960" anchor="ctr" anchorCtr="1"/>
          <a:p>
            <a:pPr algn="ctr"/>
            <a:r>
              <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rPr>
              <a:t>一、为什么提振精气神、力求新作为？</a:t>
            </a:r>
            <a:endPar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endParaRPr>
          </a:p>
        </p:txBody>
      </p:sp>
      <p:sp>
        <p:nvSpPr>
          <p:cNvPr id="34818" name="圆角矩形 10"/>
          <p:cNvSpPr/>
          <p:nvPr/>
        </p:nvSpPr>
        <p:spPr>
          <a:xfrm flipH="1">
            <a:off x="5890260" y="3213100"/>
            <a:ext cx="5601970" cy="908050"/>
          </a:xfrm>
          <a:prstGeom prst="roundRect">
            <a:avLst>
              <a:gd name="adj" fmla="val 25500"/>
            </a:avLst>
          </a:prstGeom>
          <a:noFill/>
          <a:ln w="50800" cap="flat" cmpd="sng">
            <a:solidFill>
              <a:srgbClr val="C00000"/>
            </a:solidFill>
            <a:prstDash val="solid"/>
            <a:round/>
            <a:headEnd type="none" w="med" len="med"/>
            <a:tailEnd type="none" w="med" len="med"/>
          </a:ln>
        </p:spPr>
        <p:txBody>
          <a:bodyPr wrap="square" lIns="121920" tIns="60960" rIns="121920" bIns="60960" anchor="ctr" anchorCtr="1"/>
          <a:p>
            <a:pPr algn="ctr"/>
            <a:r>
              <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rPr>
              <a:t>二、提振精气神、力求新作为干什么？</a:t>
            </a:r>
            <a:endPar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endParaRPr>
          </a:p>
        </p:txBody>
      </p:sp>
      <p:sp>
        <p:nvSpPr>
          <p:cNvPr id="34819" name="圆角矩形 11"/>
          <p:cNvSpPr/>
          <p:nvPr/>
        </p:nvSpPr>
        <p:spPr>
          <a:xfrm flipH="1">
            <a:off x="5890260" y="4756150"/>
            <a:ext cx="5601970" cy="908050"/>
          </a:xfrm>
          <a:prstGeom prst="roundRect">
            <a:avLst>
              <a:gd name="adj" fmla="val 21514"/>
            </a:avLst>
          </a:prstGeom>
          <a:noFill/>
          <a:ln w="50800" cap="flat" cmpd="sng">
            <a:solidFill>
              <a:srgbClr val="C00000"/>
            </a:solidFill>
            <a:prstDash val="solid"/>
            <a:round/>
            <a:headEnd type="none" w="med" len="med"/>
            <a:tailEnd type="none" w="med" len="med"/>
          </a:ln>
        </p:spPr>
        <p:txBody>
          <a:bodyPr wrap="square" lIns="121920" tIns="60960" rIns="121920" bIns="60960" anchor="ctr" anchorCtr="1"/>
          <a:p>
            <a:pPr algn="ctr"/>
            <a:r>
              <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rPr>
              <a:t>三、提振精气神、力求新作为</a:t>
            </a:r>
            <a:r>
              <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rPr>
              <a:t>怎么干？</a:t>
            </a:r>
            <a:endPar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endParaRPr>
          </a:p>
        </p:txBody>
      </p:sp>
      <p:grpSp>
        <p:nvGrpSpPr>
          <p:cNvPr id="34820" name="组合 17"/>
          <p:cNvGrpSpPr/>
          <p:nvPr/>
        </p:nvGrpSpPr>
        <p:grpSpPr>
          <a:xfrm flipH="1">
            <a:off x="4491990" y="2360930"/>
            <a:ext cx="1398270" cy="2849245"/>
            <a:chOff x="3125398" y="1913611"/>
            <a:chExt cx="870538" cy="2136891"/>
          </a:xfrm>
        </p:grpSpPr>
        <p:cxnSp>
          <p:nvCxnSpPr>
            <p:cNvPr id="34821" name="直接连接符 18"/>
            <p:cNvCxnSpPr/>
            <p:nvPr/>
          </p:nvCxnSpPr>
          <p:spPr>
            <a:xfrm>
              <a:off x="3125398" y="1913611"/>
              <a:ext cx="858282" cy="639115"/>
            </a:xfrm>
            <a:prstGeom prst="line">
              <a:avLst/>
            </a:prstGeom>
            <a:ln w="19050" cap="flat" cmpd="sng">
              <a:solidFill>
                <a:srgbClr val="C00000"/>
              </a:solidFill>
              <a:prstDash val="solid"/>
              <a:round/>
              <a:headEnd type="none" w="med" len="med"/>
              <a:tailEnd type="none" w="med" len="med"/>
            </a:ln>
          </p:spPr>
        </p:cxnSp>
        <p:cxnSp>
          <p:nvCxnSpPr>
            <p:cNvPr id="34822" name="直接连接符 19"/>
            <p:cNvCxnSpPr/>
            <p:nvPr/>
          </p:nvCxnSpPr>
          <p:spPr>
            <a:xfrm flipV="1">
              <a:off x="3125398" y="3234085"/>
              <a:ext cx="870538" cy="816417"/>
            </a:xfrm>
            <a:prstGeom prst="line">
              <a:avLst/>
            </a:prstGeom>
            <a:ln w="19050" cap="flat" cmpd="sng">
              <a:solidFill>
                <a:srgbClr val="C00000"/>
              </a:solidFill>
              <a:prstDash val="solid"/>
              <a:round/>
              <a:headEnd type="none" w="med" len="med"/>
              <a:tailEnd type="none" w="med" len="med"/>
            </a:ln>
          </p:spPr>
        </p:cxnSp>
        <p:cxnSp>
          <p:nvCxnSpPr>
            <p:cNvPr id="34823" name="直接连接符 20"/>
            <p:cNvCxnSpPr/>
            <p:nvPr/>
          </p:nvCxnSpPr>
          <p:spPr>
            <a:xfrm flipV="1">
              <a:off x="3125398" y="2930861"/>
              <a:ext cx="858282" cy="2857"/>
            </a:xfrm>
            <a:prstGeom prst="line">
              <a:avLst/>
            </a:prstGeom>
            <a:ln w="19050" cap="flat" cmpd="sng">
              <a:solidFill>
                <a:srgbClr val="C00000"/>
              </a:solidFill>
              <a:prstDash val="solid"/>
              <a:round/>
              <a:headEnd type="none" w="med" len="med"/>
              <a:tailEnd type="none" w="med" len="med"/>
            </a:ln>
          </p:spPr>
        </p:cxnSp>
      </p:grpSp>
      <p:sp>
        <p:nvSpPr>
          <p:cNvPr id="34825" name="圆角矩形 9"/>
          <p:cNvSpPr/>
          <p:nvPr/>
        </p:nvSpPr>
        <p:spPr>
          <a:xfrm flipH="1">
            <a:off x="6281738" y="3103563"/>
            <a:ext cx="1905000" cy="1400175"/>
          </a:xfrm>
          <a:prstGeom prst="roundRect">
            <a:avLst>
              <a:gd name="adj" fmla="val 16667"/>
            </a:avLst>
          </a:prstGeom>
          <a:noFill/>
          <a:ln w="9525">
            <a:noFill/>
          </a:ln>
        </p:spPr>
        <p:txBody>
          <a:bodyPr anchor="ctr"/>
          <a:p>
            <a:pPr algn="ctr">
              <a:lnSpc>
                <a:spcPct val="150000"/>
              </a:lnSpc>
            </a:pPr>
            <a:endParaRPr lang="zh-CN" altLang="en-US" dirty="0">
              <a:solidFill>
                <a:schemeClr val="bg1"/>
              </a:solidFill>
              <a:latin typeface="黑体" panose="02010609060101010101" pitchFamily="49" charset="-122"/>
              <a:ea typeface="黑体" panose="02010609060101010101" pitchFamily="49" charset="-122"/>
              <a:sym typeface="Calibri" panose="020F0502020204030204" charset="0"/>
            </a:endParaRPr>
          </a:p>
        </p:txBody>
      </p:sp>
      <p:sp>
        <p:nvSpPr>
          <p:cNvPr id="34826" name="矩形 8"/>
          <p:cNvSpPr/>
          <p:nvPr/>
        </p:nvSpPr>
        <p:spPr>
          <a:xfrm>
            <a:off x="1216343" y="2578100"/>
            <a:ext cx="3254375" cy="2547938"/>
          </a:xfrm>
          <a:prstGeom prst="rect">
            <a:avLst/>
          </a:prstGeom>
          <a:noFill/>
          <a:ln w="25400" cap="flat" cmpd="sng">
            <a:solidFill>
              <a:srgbClr val="C00000"/>
            </a:solidFill>
            <a:prstDash val="solid"/>
            <a:miter/>
            <a:headEnd type="none" w="med" len="med"/>
            <a:tailEnd type="none" w="med" len="med"/>
          </a:ln>
        </p:spPr>
        <p:txBody>
          <a:bodyPr anchor="ctr"/>
          <a:p>
            <a:pPr algn="just"/>
            <a:endParaRPr lang="zh-CN" altLang="en-US" dirty="0">
              <a:solidFill>
                <a:srgbClr val="404040"/>
              </a:solidFill>
              <a:latin typeface="黑体" panose="02010609060101010101" pitchFamily="49" charset="-122"/>
              <a:ea typeface="黑体" panose="02010609060101010101" pitchFamily="49" charset="-122"/>
              <a:sym typeface="Calibri" panose="020F0502020204030204" charset="0"/>
            </a:endParaRPr>
          </a:p>
        </p:txBody>
      </p:sp>
      <p:sp>
        <p:nvSpPr>
          <p:cNvPr id="34827" name="Text Box 7"/>
          <p:cNvSpPr txBox="1"/>
          <p:nvPr/>
        </p:nvSpPr>
        <p:spPr>
          <a:xfrm>
            <a:off x="1370330" y="2976245"/>
            <a:ext cx="2946400" cy="1753235"/>
          </a:xfrm>
          <a:prstGeom prst="rect">
            <a:avLst/>
          </a:prstGeom>
          <a:noFill/>
          <a:ln w="25400">
            <a:noFill/>
          </a:ln>
        </p:spPr>
        <p:txBody>
          <a:bodyPr wrap="square" anchor="ctr">
            <a:spAutoFit/>
          </a:bodyPr>
          <a:p>
            <a:pPr algn="ctr">
              <a:lnSpc>
                <a:spcPct val="150000"/>
              </a:lnSpc>
            </a:pPr>
            <a:r>
              <a:rPr lang="zh-CN" altLang="en-US" sz="3600" dirty="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Calibri" panose="020F0502020204030204" charset="0"/>
              </a:rPr>
              <a:t>提振精气神</a:t>
            </a:r>
            <a:endParaRPr lang="zh-CN" altLang="en-US" sz="3600" dirty="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Calibri" panose="020F0502020204030204" charset="0"/>
            </a:endParaRPr>
          </a:p>
          <a:p>
            <a:pPr algn="ctr">
              <a:lnSpc>
                <a:spcPct val="150000"/>
              </a:lnSpc>
            </a:pPr>
            <a:r>
              <a:rPr lang="zh-CN" altLang="en-US" sz="3600" dirty="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Calibri" panose="020F0502020204030204" charset="0"/>
              </a:rPr>
              <a:t>力求新作为</a:t>
            </a:r>
            <a:endParaRPr lang="zh-CN" altLang="en-US" sz="3600" dirty="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Calibri" panose="020F0502020204030204" charset="0"/>
            </a:endParaRPr>
          </a:p>
        </p:txBody>
      </p:sp>
      <p:sp>
        <p:nvSpPr>
          <p:cNvPr id="16392" name="文本框 26"/>
          <p:cNvSpPr txBox="1"/>
          <p:nvPr/>
        </p:nvSpPr>
        <p:spPr>
          <a:xfrm>
            <a:off x="-8890" y="10795"/>
            <a:ext cx="12200890" cy="629920"/>
          </a:xfrm>
          <a:prstGeom prst="rect">
            <a:avLst/>
          </a:prstGeom>
          <a:noFill/>
          <a:ln w="9525">
            <a:noFill/>
          </a:ln>
        </p:spPr>
        <p:txBody>
          <a:bodyPr wrap="square" anchor="ctr">
            <a:spAutoFit/>
          </a:bodyPr>
          <a:p>
            <a:pPr algn="ctr" fontAlgn="auto"/>
            <a:r>
              <a:rPr lang="zh-CN" sz="3500" b="1" noProof="1" dirty="0">
                <a:solidFill>
                  <a:srgbClr val="FFE699"/>
                </a:solidFill>
                <a:latin typeface="+mn-lt"/>
                <a:ea typeface="+mn-ea"/>
                <a:cs typeface="+mn-ea"/>
                <a:sym typeface="+mn-lt"/>
              </a:rPr>
              <a:t>提振精气神</a:t>
            </a:r>
            <a:r>
              <a:rPr lang="en-US" altLang="zh-CN" sz="3500" b="1" noProof="1" dirty="0">
                <a:solidFill>
                  <a:srgbClr val="FFE699"/>
                </a:solidFill>
                <a:latin typeface="+mn-lt"/>
                <a:ea typeface="+mn-ea"/>
                <a:cs typeface="+mn-ea"/>
                <a:sym typeface="+mn-lt"/>
              </a:rPr>
              <a:t>    </a:t>
            </a:r>
            <a:r>
              <a:rPr lang="zh-CN" altLang="en-US" sz="3500" b="1" noProof="1" dirty="0">
                <a:solidFill>
                  <a:srgbClr val="FFE699"/>
                </a:solidFill>
                <a:latin typeface="+mn-lt"/>
                <a:ea typeface="+mn-ea"/>
                <a:cs typeface="+mn-ea"/>
                <a:sym typeface="+mn-lt"/>
              </a:rPr>
              <a:t>力求新作为</a:t>
            </a:r>
            <a:endParaRPr lang="zh-CN" altLang="en-US" sz="3500" b="1" noProof="1" dirty="0">
              <a:solidFill>
                <a:srgbClr val="FFE699"/>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dissolve/>
      </p:transition>
    </mc:Choice>
    <mc:Fallback>
      <p:transition spd="slow" advClick="0" advTm="5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27"/>
                                        </p:tgtEl>
                                        <p:attrNameLst>
                                          <p:attrName>style.visibility</p:attrName>
                                        </p:attrNameLst>
                                      </p:cBhvr>
                                      <p:to>
                                        <p:strVal val="visible"/>
                                      </p:to>
                                    </p:set>
                                    <p:animEffect transition="in" filter="box(in)">
                                      <p:cBhvr>
                                        <p:cTn id="7" dur="2000"/>
                                        <p:tgtEl>
                                          <p:spTgt spid="348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817"/>
                                        </p:tgtEl>
                                        <p:attrNameLst>
                                          <p:attrName>style.visibility</p:attrName>
                                        </p:attrNameLst>
                                      </p:cBhvr>
                                      <p:to>
                                        <p:strVal val="visible"/>
                                      </p:to>
                                    </p:set>
                                    <p:animEffect transition="in" filter="wipe(down)">
                                      <p:cBhvr>
                                        <p:cTn id="12" dur="500"/>
                                        <p:tgtEl>
                                          <p:spTgt spid="348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818"/>
                                        </p:tgtEl>
                                        <p:attrNameLst>
                                          <p:attrName>style.visibility</p:attrName>
                                        </p:attrNameLst>
                                      </p:cBhvr>
                                      <p:to>
                                        <p:strVal val="visible"/>
                                      </p:to>
                                    </p:set>
                                    <p:animEffect transition="in" filter="blinds(horizontal)">
                                      <p:cBhvr>
                                        <p:cTn id="17" dur="500"/>
                                        <p:tgtEl>
                                          <p:spTgt spid="348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4819"/>
                                        </p:tgtEl>
                                        <p:attrNameLst>
                                          <p:attrName>style.visibility</p:attrName>
                                        </p:attrNameLst>
                                      </p:cBhvr>
                                      <p:to>
                                        <p:strVal val="visible"/>
                                      </p:to>
                                    </p:set>
                                    <p:anim calcmode="lin" valueType="num">
                                      <p:cBhvr additive="base">
                                        <p:cTn id="22" dur="500" fill="hold"/>
                                        <p:tgtEl>
                                          <p:spTgt spid="34819"/>
                                        </p:tgtEl>
                                        <p:attrNameLst>
                                          <p:attrName>ppt_x</p:attrName>
                                        </p:attrNameLst>
                                      </p:cBhvr>
                                      <p:tavLst>
                                        <p:tav tm="0">
                                          <p:val>
                                            <p:strVal val="#ppt_x"/>
                                          </p:val>
                                        </p:tav>
                                        <p:tav tm="100000">
                                          <p:val>
                                            <p:strVal val="#ppt_x"/>
                                          </p:val>
                                        </p:tav>
                                      </p:tavLst>
                                    </p:anim>
                                    <p:anim calcmode="lin" valueType="num">
                                      <p:cBhvr additive="base">
                                        <p:cTn id="23" dur="500" fill="hold"/>
                                        <p:tgtEl>
                                          <p:spTgt spid="348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7" grpId="0"/>
      <p:bldP spid="34827" grpId="1"/>
      <p:bldP spid="34817" grpId="0" animBg="1"/>
      <p:bldP spid="34817" grpId="1" animBg="1"/>
      <p:bldP spid="34818" grpId="0" animBg="1"/>
      <p:bldP spid="34818" grpId="1" animBg="1"/>
      <p:bldP spid="34819" grpId="0" animBg="1"/>
      <p:bldP spid="3481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8" name="文本框 26"/>
          <p:cNvSpPr txBox="1"/>
          <p:nvPr/>
        </p:nvSpPr>
        <p:spPr>
          <a:xfrm>
            <a:off x="635" y="53658"/>
            <a:ext cx="12191365" cy="553085"/>
          </a:xfrm>
          <a:prstGeom prst="rect">
            <a:avLst/>
          </a:prstGeom>
          <a:noFill/>
          <a:ln w="9525">
            <a:noFill/>
          </a:ln>
        </p:spPr>
        <p:txBody>
          <a:bodyPr wrap="square" anchor="ctr">
            <a:spAutoFit/>
          </a:bodyPr>
          <a:p>
            <a:pPr algn="l" fontAlgn="auto">
              <a:buClrTx/>
              <a:buSzTx/>
              <a:buFontTx/>
            </a:pPr>
            <a:r>
              <a:rPr lang="en-US" altLang="zh-CN" sz="3000" b="1" dirty="0">
                <a:solidFill>
                  <a:srgbClr val="FFE699"/>
                </a:solidFill>
                <a:latin typeface="+mn-lt"/>
                <a:cs typeface="+mn-ea"/>
                <a:sym typeface="Calibri" panose="020F0502020204030204" charset="0"/>
              </a:rPr>
              <a:t>      </a:t>
            </a:r>
            <a:r>
              <a:rPr lang="zh-CN" sz="3000" b="1" dirty="0">
                <a:solidFill>
                  <a:srgbClr val="FFE699"/>
                </a:solidFill>
                <a:latin typeface="+mn-lt"/>
                <a:cs typeface="+mn-ea"/>
                <a:sym typeface="Calibri" panose="020F0502020204030204" charset="0"/>
              </a:rPr>
              <a:t>一、为什么</a:t>
            </a:r>
            <a:r>
              <a:rPr lang="zh-CN" sz="3000" b="1" dirty="0">
                <a:solidFill>
                  <a:srgbClr val="FFE699"/>
                </a:solidFill>
                <a:latin typeface="+mn-lt"/>
                <a:cs typeface="+mn-ea"/>
                <a:sym typeface="Calibri" panose="020F0502020204030204" charset="0"/>
              </a:rPr>
              <a:t>要提振精气神、力求新作为？</a:t>
            </a:r>
            <a:endParaRPr lang="zh-CN" sz="3000" b="1" dirty="0">
              <a:solidFill>
                <a:srgbClr val="FFE699"/>
              </a:solidFill>
              <a:latin typeface="+mn-lt"/>
              <a:cs typeface="+mn-ea"/>
              <a:sym typeface="Calibri" panose="020F0502020204030204" charset="0"/>
            </a:endParaRPr>
          </a:p>
        </p:txBody>
      </p:sp>
      <p:sp>
        <p:nvSpPr>
          <p:cNvPr id="34817" name="圆角矩形 3"/>
          <p:cNvSpPr/>
          <p:nvPr/>
        </p:nvSpPr>
        <p:spPr>
          <a:xfrm flipH="1">
            <a:off x="5521960" y="1556385"/>
            <a:ext cx="6473825" cy="908050"/>
          </a:xfrm>
          <a:prstGeom prst="roundRect">
            <a:avLst>
              <a:gd name="adj" fmla="val 24171"/>
            </a:avLst>
          </a:prstGeom>
          <a:noFill/>
          <a:ln w="50800" cap="flat" cmpd="sng">
            <a:solidFill>
              <a:srgbClr val="C00000"/>
            </a:solidFill>
            <a:prstDash val="solid"/>
            <a:round/>
            <a:headEnd type="none" w="med" len="med"/>
            <a:tailEnd type="none" w="med" len="med"/>
          </a:ln>
        </p:spPr>
        <p:txBody>
          <a:bodyPr wrap="square" lIns="121920" tIns="60960" rIns="121920" bIns="60960" anchor="ctr" anchorCtr="1"/>
          <a:p>
            <a:pPr algn="ctr"/>
            <a:r>
              <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rPr>
              <a:t>首先，当前的形势和任务要求我们提振精气神。</a:t>
            </a:r>
            <a:endPar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endParaRPr>
          </a:p>
        </p:txBody>
      </p:sp>
      <p:pic>
        <p:nvPicPr>
          <p:cNvPr id="43011" name="图片 8"/>
          <p:cNvPicPr>
            <a:picLocks noChangeAspect="1"/>
          </p:cNvPicPr>
          <p:nvPr>
            <p:custDataLst>
              <p:tags r:id="rId1"/>
            </p:custDataLst>
          </p:nvPr>
        </p:nvPicPr>
        <p:blipFill>
          <a:blip r:embed="rId2"/>
          <a:stretch>
            <a:fillRect/>
          </a:stretch>
        </p:blipFill>
        <p:spPr>
          <a:xfrm>
            <a:off x="-313055" y="53975"/>
            <a:ext cx="5789295" cy="5959475"/>
          </a:xfrm>
          <a:prstGeom prst="rect">
            <a:avLst/>
          </a:prstGeom>
          <a:noFill/>
          <a:ln w="9525">
            <a:noFill/>
          </a:ln>
        </p:spPr>
      </p:pic>
      <p:sp>
        <p:nvSpPr>
          <p:cNvPr id="2" name="圆角矩形 3"/>
          <p:cNvSpPr/>
          <p:nvPr/>
        </p:nvSpPr>
        <p:spPr>
          <a:xfrm flipH="1">
            <a:off x="5519420" y="3068320"/>
            <a:ext cx="6473825" cy="908050"/>
          </a:xfrm>
          <a:prstGeom prst="roundRect">
            <a:avLst>
              <a:gd name="adj" fmla="val 24171"/>
            </a:avLst>
          </a:prstGeom>
          <a:noFill/>
          <a:ln w="50800" cap="flat" cmpd="sng">
            <a:solidFill>
              <a:srgbClr val="C00000"/>
            </a:solidFill>
            <a:prstDash val="solid"/>
            <a:round/>
            <a:headEnd type="none" w="med" len="med"/>
            <a:tailEnd type="none" w="med" len="med"/>
          </a:ln>
        </p:spPr>
        <p:txBody>
          <a:bodyPr wrap="square" lIns="121920" tIns="60960" rIns="121920" bIns="60960" anchor="ctr" anchorCtr="1"/>
          <a:p>
            <a:pPr algn="l"/>
            <a:r>
              <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rPr>
              <a:t>其次，“双高院校”和职教高地建设的目标要求我们提振精气神。</a:t>
            </a:r>
            <a:endPar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endParaRPr>
          </a:p>
        </p:txBody>
      </p:sp>
      <p:sp>
        <p:nvSpPr>
          <p:cNvPr id="3" name="圆角矩形 3"/>
          <p:cNvSpPr/>
          <p:nvPr/>
        </p:nvSpPr>
        <p:spPr>
          <a:xfrm flipH="1">
            <a:off x="5519420" y="4507865"/>
            <a:ext cx="6473825" cy="908050"/>
          </a:xfrm>
          <a:prstGeom prst="roundRect">
            <a:avLst>
              <a:gd name="adj" fmla="val 24171"/>
            </a:avLst>
          </a:prstGeom>
          <a:noFill/>
          <a:ln w="50800" cap="flat" cmpd="sng">
            <a:solidFill>
              <a:srgbClr val="C00000"/>
            </a:solidFill>
            <a:prstDash val="solid"/>
            <a:round/>
            <a:headEnd type="none" w="med" len="med"/>
            <a:tailEnd type="none" w="med" len="med"/>
          </a:ln>
        </p:spPr>
        <p:txBody>
          <a:bodyPr wrap="square" lIns="121920" tIns="60960" rIns="121920" bIns="60960" anchor="ctr" anchorCtr="1"/>
          <a:p>
            <a:pPr algn="l"/>
            <a:r>
              <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rPr>
              <a:t>第三，当前党员教师队伍的精神状态要求我们提振精气神。</a:t>
            </a:r>
            <a:endParaRPr lang="zh-CN" altLang="en-US" sz="2400" dirty="0">
              <a:solidFill>
                <a:srgbClr val="404040"/>
              </a:solidFill>
              <a:latin typeface="黑体" panose="02010609060101010101" pitchFamily="49" charset="-122"/>
              <a:ea typeface="黑体" panose="02010609060101010101" pitchFamily="49" charset="-122"/>
              <a:sym typeface="Calibri" panose="020F0502020204030204" charset="0"/>
            </a:endParaRPr>
          </a:p>
        </p:txBody>
      </p:sp>
    </p:spTree>
  </p:cSld>
  <p:clrMapOvr>
    <a:masterClrMapping/>
  </p:clrMapOvr>
  <p:transition spd="slow"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7"/>
                                        </p:tgtEl>
                                        <p:attrNameLst>
                                          <p:attrName>style.visibility</p:attrName>
                                        </p:attrNameLst>
                                      </p:cBhvr>
                                      <p:to>
                                        <p:strVal val="visible"/>
                                      </p:to>
                                    </p:set>
                                    <p:anim calcmode="lin" valueType="num">
                                      <p:cBhvr additive="base">
                                        <p:cTn id="7" dur="500" fill="hold"/>
                                        <p:tgtEl>
                                          <p:spTgt spid="34817"/>
                                        </p:tgtEl>
                                        <p:attrNameLst>
                                          <p:attrName>ppt_x</p:attrName>
                                        </p:attrNameLst>
                                      </p:cBhvr>
                                      <p:tavLst>
                                        <p:tav tm="0">
                                          <p:val>
                                            <p:strVal val="#ppt_x"/>
                                          </p:val>
                                        </p:tav>
                                        <p:tav tm="100000">
                                          <p:val>
                                            <p:strVal val="#ppt_x"/>
                                          </p:val>
                                        </p:tav>
                                      </p:tavLst>
                                    </p:anim>
                                    <p:anim calcmode="lin" valueType="num">
                                      <p:cBhvr additive="base">
                                        <p:cTn id="8" dur="500" fill="hold"/>
                                        <p:tgtEl>
                                          <p:spTgt spid="348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animBg="1"/>
      <p:bldP spid="34817" grpId="1" animBg="1"/>
      <p:bldP spid="2" grpId="0" animBg="1"/>
      <p:bldP spid="2" grpId="1" animBg="1"/>
      <p:bldP spid="3" grpId="0" animBg="1"/>
      <p:bldP spid="3" grpId="1" animBg="1"/>
    </p:bldLst>
  </p:timing>
</p:sld>
</file>

<file path=ppt/tags/tag1.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1672534521_1_1"/>
</p:tagLst>
</file>

<file path=ppt/tags/tag2.xml><?xml version="1.0" encoding="utf-8"?>
<p:tagLst xmlns:p="http://schemas.openxmlformats.org/presentationml/2006/main">
  <p:tag name="KSO_WM_UNIT_PLACING_PICTURE_USER_VIEWPORT" val="{&quot;height&quot;:8745,&quot;width&quot;:9492.500787401576}"/>
</p:tagLst>
</file>

<file path=ppt/theme/theme1.xml><?xml version="1.0" encoding="utf-8"?>
<a:theme xmlns:a="http://schemas.openxmlformats.org/drawingml/2006/main" name="Office 主题">
  <a:themeElements>
    <a:clrScheme name="自定义 22">
      <a:dk1>
        <a:sysClr val="windowText" lastClr="000000"/>
      </a:dk1>
      <a:lt1>
        <a:sysClr val="window" lastClr="FFFFFF"/>
      </a:lt1>
      <a:dk2>
        <a:srgbClr val="44546A"/>
      </a:dk2>
      <a:lt2>
        <a:srgbClr val="E7E6E6"/>
      </a:lt2>
      <a:accent1>
        <a:srgbClr val="C00000"/>
      </a:accent1>
      <a:accent2>
        <a:srgbClr val="C00000"/>
      </a:accent2>
      <a:accent3>
        <a:srgbClr val="C00000"/>
      </a:accent3>
      <a:accent4>
        <a:srgbClr val="C00000"/>
      </a:accent4>
      <a:accent5>
        <a:srgbClr val="C00000"/>
      </a:accent5>
      <a:accent6>
        <a:srgbClr val="C00000"/>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22">
      <a:dk1>
        <a:sysClr val="windowText" lastClr="000000"/>
      </a:dk1>
      <a:lt1>
        <a:sysClr val="window" lastClr="FFFFFF"/>
      </a:lt1>
      <a:dk2>
        <a:srgbClr val="44546A"/>
      </a:dk2>
      <a:lt2>
        <a:srgbClr val="E7E6E6"/>
      </a:lt2>
      <a:accent1>
        <a:srgbClr val="C00000"/>
      </a:accent1>
      <a:accent2>
        <a:srgbClr val="C00000"/>
      </a:accent2>
      <a:accent3>
        <a:srgbClr val="C00000"/>
      </a:accent3>
      <a:accent4>
        <a:srgbClr val="C00000"/>
      </a:accent4>
      <a:accent5>
        <a:srgbClr val="C00000"/>
      </a:accent5>
      <a:accent6>
        <a:srgbClr val="C00000"/>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1627</Words>
  <Application>WPS 演示</Application>
  <PresentationFormat>宽屏</PresentationFormat>
  <Paragraphs>109</Paragraphs>
  <Slides>12</Slides>
  <Notes>1</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12</vt:i4>
      </vt:variant>
    </vt:vector>
  </HeadingPairs>
  <TitlesOfParts>
    <vt:vector size="29" baseType="lpstr">
      <vt:lpstr>Arial</vt:lpstr>
      <vt:lpstr>宋体</vt:lpstr>
      <vt:lpstr>Wingdings</vt:lpstr>
      <vt:lpstr>Calibri</vt:lpstr>
      <vt:lpstr>微软雅黑</vt:lpstr>
      <vt:lpstr>Ping Hei</vt:lpstr>
      <vt:lpstr>方正兰亭超细黑简体</vt:lpstr>
      <vt:lpstr>黑体</vt:lpstr>
      <vt:lpstr>方正小标宋简体</vt:lpstr>
      <vt:lpstr>等线</vt:lpstr>
      <vt:lpstr>方正粗黑宋简体</vt:lpstr>
      <vt:lpstr>Arial Unicode MS</vt:lpstr>
      <vt:lpstr>等线 Light</vt:lpstr>
      <vt:lpstr>Calibri Light</vt:lpstr>
      <vt:lpstr>★日文毛笔</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抉择</cp:lastModifiedBy>
  <cp:revision>144</cp:revision>
  <dcterms:created xsi:type="dcterms:W3CDTF">2018-06-28T18:55:00Z</dcterms:created>
  <dcterms:modified xsi:type="dcterms:W3CDTF">2021-09-17T06:05:42Z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993173FF49C747BEBB84BB8683174461</vt:lpwstr>
  </property>
  <property fmtid="{D5CDD505-2E9C-101B-9397-08002B2CF9AE}" pid="3" name="KSOProductBuildVer">
    <vt:lpwstr>2052-11.1.0.10700</vt:lpwstr>
  </property>
</Properties>
</file>