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2690" r:id="rId3"/>
    <p:sldId id="12695" r:id="rId5"/>
    <p:sldId id="12693" r:id="rId6"/>
    <p:sldId id="12696" r:id="rId7"/>
    <p:sldId id="12697" r:id="rId8"/>
    <p:sldId id="12775" r:id="rId9"/>
    <p:sldId id="12940" r:id="rId10"/>
    <p:sldId id="12777" r:id="rId11"/>
    <p:sldId id="12778" r:id="rId12"/>
    <p:sldId id="12780" r:id="rId13"/>
    <p:sldId id="12783" r:id="rId14"/>
    <p:sldId id="12781" r:id="rId15"/>
    <p:sldId id="12784" r:id="rId16"/>
    <p:sldId id="12785" r:id="rId17"/>
    <p:sldId id="12788" r:id="rId18"/>
    <p:sldId id="12786" r:id="rId19"/>
    <p:sldId id="12789" r:id="rId20"/>
    <p:sldId id="12787" r:id="rId21"/>
    <p:sldId id="12790" r:id="rId22"/>
    <p:sldId id="12791" r:id="rId23"/>
    <p:sldId id="12950" r:id="rId24"/>
    <p:sldId id="12951" r:id="rId25"/>
    <p:sldId id="12701" r:id="rId26"/>
    <p:sldId id="12794" r:id="rId27"/>
    <p:sldId id="12795" r:id="rId28"/>
    <p:sldId id="12936" r:id="rId29"/>
    <p:sldId id="12866" r:id="rId30"/>
    <p:sldId id="12932" r:id="rId31"/>
    <p:sldId id="12938" r:id="rId32"/>
    <p:sldId id="12944" r:id="rId33"/>
    <p:sldId id="12945" r:id="rId34"/>
    <p:sldId id="12946" r:id="rId35"/>
    <p:sldId id="12947" r:id="rId36"/>
    <p:sldId id="12953" r:id="rId37"/>
    <p:sldId id="12703" r:id="rId38"/>
    <p:sldId id="12949" r:id="rId39"/>
    <p:sldId id="12726"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CE9"/>
    <a:srgbClr val="960000"/>
    <a:srgbClr val="F4E8E8"/>
    <a:srgbClr val="FFF8DD"/>
    <a:srgbClr val="F2BF3F"/>
    <a:srgbClr val="FEFBA0"/>
    <a:srgbClr val="FFBA00"/>
    <a:srgbClr val="969696"/>
    <a:srgbClr val="C03727"/>
    <a:srgbClr val="D6A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68" autoAdjust="0"/>
    <p:restoredTop sz="95209" autoAdjust="0"/>
  </p:normalViewPr>
  <p:slideViewPr>
    <p:cSldViewPr snapToGrid="0" showGuides="1">
      <p:cViewPr varScale="1">
        <p:scale>
          <a:sx n="68" d="100"/>
          <a:sy n="68" d="100"/>
        </p:scale>
        <p:origin x="1110" y="66"/>
      </p:cViewPr>
      <p:guideLst>
        <p:guide orient="horz" pos="2160"/>
        <p:guide pos="3922"/>
        <p:guide pos="458"/>
        <p:guide pos="7112"/>
        <p:guide orient="horz" pos="754"/>
        <p:guide orient="horz" pos="903"/>
        <p:guide pos="11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818DB61-D153-470F-9A05-F0AB1901CEB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zh-CN" altLang="en-US"/>
        </a:p>
      </dgm:t>
    </dgm:pt>
    <dgm:pt modelId="{0A0800C8-C9D9-494A-A795-8ED767FC956C}">
      <dgm:prSet phldrT="[文本]"/>
      <dgm:spPr/>
      <dgm:t>
        <a:bodyPr/>
        <a:lstStyle/>
        <a:p>
          <a:r>
            <a:rPr lang="zh-CN" altLang="en-US" dirty="0"/>
            <a:t>上海共产主义小组</a:t>
          </a:r>
        </a:p>
      </dgm:t>
    </dgm:pt>
    <dgm:pt modelId="{D20E2265-EBBA-4867-81AE-91B125322463}" cxnId="{B6756B08-04A1-4A5E-8918-4DDC92021631}" type="parTrans">
      <dgm:prSet/>
      <dgm:spPr/>
      <dgm:t>
        <a:bodyPr/>
        <a:lstStyle/>
        <a:p>
          <a:endParaRPr lang="zh-CN" altLang="en-US"/>
        </a:p>
      </dgm:t>
    </dgm:pt>
    <dgm:pt modelId="{626C0573-6315-471A-8B98-CE7279DCF598}" cxnId="{B6756B08-04A1-4A5E-8918-4DDC92021631}" type="sibTrans">
      <dgm:prSet/>
      <dgm:spPr/>
      <dgm:t>
        <a:bodyPr/>
        <a:lstStyle/>
        <a:p>
          <a:endParaRPr lang="zh-CN" altLang="en-US"/>
        </a:p>
      </dgm:t>
    </dgm:pt>
    <dgm:pt modelId="{EAA6171C-1A45-4219-BA5D-A495901B819D}">
      <dgm:prSet phldrT="[文本]"/>
      <dgm:spPr/>
      <dgm:t>
        <a:bodyPr/>
        <a:lstStyle/>
        <a:p>
          <a:r>
            <a:rPr lang="zh-CN" altLang="en-US" dirty="0"/>
            <a:t>北京共产主义小组</a:t>
          </a:r>
        </a:p>
      </dgm:t>
    </dgm:pt>
    <dgm:pt modelId="{04A4976C-EEBD-4C0B-9F22-481A120EE035}" cxnId="{BADD9844-9EA3-4D3A-855F-0EB213824074}" type="parTrans">
      <dgm:prSet/>
      <dgm:spPr/>
      <dgm:t>
        <a:bodyPr/>
        <a:lstStyle/>
        <a:p>
          <a:endParaRPr lang="zh-CN" altLang="en-US"/>
        </a:p>
      </dgm:t>
    </dgm:pt>
    <dgm:pt modelId="{BC9F581C-1494-4214-9306-61214AA25351}" cxnId="{BADD9844-9EA3-4D3A-855F-0EB213824074}" type="sibTrans">
      <dgm:prSet/>
      <dgm:spPr/>
      <dgm:t>
        <a:bodyPr/>
        <a:lstStyle/>
        <a:p>
          <a:endParaRPr lang="zh-CN" altLang="en-US"/>
        </a:p>
      </dgm:t>
    </dgm:pt>
    <dgm:pt modelId="{82EA18E6-4B3B-4FFC-8EF0-E62F5AC9E08F}">
      <dgm:prSet phldrT="[文本]"/>
      <dgm:spPr/>
      <dgm:t>
        <a:bodyPr/>
        <a:lstStyle/>
        <a:p>
          <a:r>
            <a:rPr lang="zh-CN" altLang="en-US" dirty="0"/>
            <a:t>武汉共产主义小组</a:t>
          </a:r>
        </a:p>
      </dgm:t>
    </dgm:pt>
    <dgm:pt modelId="{33100521-8B4D-4D29-B3C2-0392982204BA}" cxnId="{04DA4D9D-7782-434F-A4B0-73CF6950A212}" type="parTrans">
      <dgm:prSet/>
      <dgm:spPr/>
      <dgm:t>
        <a:bodyPr/>
        <a:lstStyle/>
        <a:p>
          <a:endParaRPr lang="zh-CN" altLang="en-US"/>
        </a:p>
      </dgm:t>
    </dgm:pt>
    <dgm:pt modelId="{35A1C282-5D82-492F-B31D-54533488E7A4}" cxnId="{04DA4D9D-7782-434F-A4B0-73CF6950A212}" type="sibTrans">
      <dgm:prSet/>
      <dgm:spPr/>
      <dgm:t>
        <a:bodyPr/>
        <a:lstStyle/>
        <a:p>
          <a:endParaRPr lang="zh-CN" altLang="en-US"/>
        </a:p>
      </dgm:t>
    </dgm:pt>
    <dgm:pt modelId="{80E82A41-88AD-4BB1-9B2A-B37ED64608B2}">
      <dgm:prSet phldrT="[文本]"/>
      <dgm:spPr/>
      <dgm:t>
        <a:bodyPr/>
        <a:lstStyle/>
        <a:p>
          <a:r>
            <a:rPr lang="zh-CN" altLang="en-US" dirty="0"/>
            <a:t>旅日共产主义小组</a:t>
          </a:r>
        </a:p>
      </dgm:t>
    </dgm:pt>
    <dgm:pt modelId="{36D19411-AB19-4A00-91CD-17CF1F50AB32}" cxnId="{78D21927-1FE5-46B2-9D7D-A335B0BE8811}" type="parTrans">
      <dgm:prSet/>
      <dgm:spPr/>
      <dgm:t>
        <a:bodyPr/>
        <a:lstStyle/>
        <a:p>
          <a:endParaRPr lang="zh-CN" altLang="en-US"/>
        </a:p>
      </dgm:t>
    </dgm:pt>
    <dgm:pt modelId="{3E99B5BE-208A-4BE2-80B2-BC58377D450F}" cxnId="{78D21927-1FE5-46B2-9D7D-A335B0BE8811}" type="sibTrans">
      <dgm:prSet/>
      <dgm:spPr/>
      <dgm:t>
        <a:bodyPr/>
        <a:lstStyle/>
        <a:p>
          <a:endParaRPr lang="zh-CN" altLang="en-US"/>
        </a:p>
      </dgm:t>
    </dgm:pt>
    <dgm:pt modelId="{0657A803-3CF7-41D0-847E-127F4FDFA81C}">
      <dgm:prSet phldrT="[文本]"/>
      <dgm:spPr/>
      <dgm:t>
        <a:bodyPr/>
        <a:lstStyle/>
        <a:p>
          <a:r>
            <a:rPr lang="zh-CN" altLang="en-US" dirty="0"/>
            <a:t>长沙共产主义小组</a:t>
          </a:r>
        </a:p>
      </dgm:t>
    </dgm:pt>
    <dgm:pt modelId="{0CDF9883-002E-40D3-97A9-EBBB041E7BF1}" cxnId="{18E22B6D-A472-44FE-9FFC-AF9F7128C4CC}" type="parTrans">
      <dgm:prSet/>
      <dgm:spPr/>
      <dgm:t>
        <a:bodyPr/>
        <a:lstStyle/>
        <a:p>
          <a:endParaRPr lang="zh-CN" altLang="en-US"/>
        </a:p>
      </dgm:t>
    </dgm:pt>
    <dgm:pt modelId="{8E1E3E94-C212-45F6-923E-3471233D562E}" cxnId="{18E22B6D-A472-44FE-9FFC-AF9F7128C4CC}" type="sibTrans">
      <dgm:prSet/>
      <dgm:spPr/>
      <dgm:t>
        <a:bodyPr/>
        <a:lstStyle/>
        <a:p>
          <a:endParaRPr lang="zh-CN" altLang="en-US"/>
        </a:p>
      </dgm:t>
    </dgm:pt>
    <dgm:pt modelId="{24F35E91-47B1-4F87-9B65-A7FB061EE817}">
      <dgm:prSet phldrT="[文本]"/>
      <dgm:spPr/>
      <dgm:t>
        <a:bodyPr/>
        <a:lstStyle/>
        <a:p>
          <a:r>
            <a:rPr lang="zh-CN" altLang="en-US" dirty="0"/>
            <a:t>济南共产主义小组</a:t>
          </a:r>
        </a:p>
      </dgm:t>
    </dgm:pt>
    <dgm:pt modelId="{C2588844-B4C7-4127-A62B-0D95417B1CD3}" cxnId="{98070711-9592-4742-9B7C-7AEFACE6F263}" type="parTrans">
      <dgm:prSet/>
      <dgm:spPr/>
      <dgm:t>
        <a:bodyPr/>
        <a:lstStyle/>
        <a:p>
          <a:endParaRPr lang="zh-CN" altLang="en-US"/>
        </a:p>
      </dgm:t>
    </dgm:pt>
    <dgm:pt modelId="{C0B513D3-5AD2-4987-940D-51BF05514C40}" cxnId="{98070711-9592-4742-9B7C-7AEFACE6F263}" type="sibTrans">
      <dgm:prSet/>
      <dgm:spPr/>
      <dgm:t>
        <a:bodyPr/>
        <a:lstStyle/>
        <a:p>
          <a:endParaRPr lang="zh-CN" altLang="en-US"/>
        </a:p>
      </dgm:t>
    </dgm:pt>
    <dgm:pt modelId="{D8A8EFAC-985A-4196-9040-CB23711E9FD7}">
      <dgm:prSet phldrT="[文本]"/>
      <dgm:spPr/>
      <dgm:t>
        <a:bodyPr/>
        <a:lstStyle/>
        <a:p>
          <a:r>
            <a:rPr lang="zh-CN" altLang="en-US" dirty="0"/>
            <a:t>旅法共产主义小组</a:t>
          </a:r>
        </a:p>
      </dgm:t>
    </dgm:pt>
    <dgm:pt modelId="{A034C4FD-BF60-4FE8-8F98-D35CCBA84F06}" cxnId="{CC583DB2-0B77-4DC3-B626-54587D27B161}" type="parTrans">
      <dgm:prSet/>
      <dgm:spPr/>
      <dgm:t>
        <a:bodyPr/>
        <a:lstStyle/>
        <a:p>
          <a:endParaRPr lang="zh-CN" altLang="en-US"/>
        </a:p>
      </dgm:t>
    </dgm:pt>
    <dgm:pt modelId="{634A21EB-CA41-4D58-9DB2-FE17C90406E7}" cxnId="{CC583DB2-0B77-4DC3-B626-54587D27B161}" type="sibTrans">
      <dgm:prSet/>
      <dgm:spPr/>
      <dgm:t>
        <a:bodyPr/>
        <a:lstStyle/>
        <a:p>
          <a:endParaRPr lang="zh-CN" altLang="en-US"/>
        </a:p>
      </dgm:t>
    </dgm:pt>
    <dgm:pt modelId="{0AEEA8D5-A671-4D9F-8698-0303774F37C6}" type="pres">
      <dgm:prSet presAssocID="{D818DB61-D153-470F-9A05-F0AB1901CEB7}" presName="cycle" presStyleCnt="0">
        <dgm:presLayoutVars>
          <dgm:dir/>
          <dgm:resizeHandles val="exact"/>
        </dgm:presLayoutVars>
      </dgm:prSet>
      <dgm:spPr/>
    </dgm:pt>
    <dgm:pt modelId="{70DAA6C7-7F14-4D2A-AD1E-9CAE1B492680}" type="pres">
      <dgm:prSet presAssocID="{0A0800C8-C9D9-494A-A795-8ED767FC956C}" presName="node" presStyleLbl="node1" presStyleIdx="0" presStyleCnt="7">
        <dgm:presLayoutVars>
          <dgm:bulletEnabled val="1"/>
        </dgm:presLayoutVars>
      </dgm:prSet>
      <dgm:spPr/>
    </dgm:pt>
    <dgm:pt modelId="{C54341A8-4629-4F3C-BC19-DB5C883BDA32}" type="pres">
      <dgm:prSet presAssocID="{0A0800C8-C9D9-494A-A795-8ED767FC956C}" presName="spNode" presStyleCnt="0"/>
      <dgm:spPr/>
    </dgm:pt>
    <dgm:pt modelId="{ACBA8E2A-C137-47B2-BF80-A3F00DABC8B6}" type="pres">
      <dgm:prSet presAssocID="{626C0573-6315-471A-8B98-CE7279DCF598}" presName="sibTrans" presStyleLbl="sibTrans1D1" presStyleIdx="0" presStyleCnt="7"/>
      <dgm:spPr/>
    </dgm:pt>
    <dgm:pt modelId="{8AA08409-2082-429A-AB24-0503BA2308D8}" type="pres">
      <dgm:prSet presAssocID="{EAA6171C-1A45-4219-BA5D-A495901B819D}" presName="node" presStyleLbl="node1" presStyleIdx="1" presStyleCnt="7">
        <dgm:presLayoutVars>
          <dgm:bulletEnabled val="1"/>
        </dgm:presLayoutVars>
      </dgm:prSet>
      <dgm:spPr/>
    </dgm:pt>
    <dgm:pt modelId="{5ACDABD8-6E46-449F-B1F3-A2A9F42E903D}" type="pres">
      <dgm:prSet presAssocID="{EAA6171C-1A45-4219-BA5D-A495901B819D}" presName="spNode" presStyleCnt="0"/>
      <dgm:spPr/>
    </dgm:pt>
    <dgm:pt modelId="{AC5C9C52-9BA4-4514-8172-FA0EE4C54F72}" type="pres">
      <dgm:prSet presAssocID="{BC9F581C-1494-4214-9306-61214AA25351}" presName="sibTrans" presStyleLbl="sibTrans1D1" presStyleIdx="1" presStyleCnt="7"/>
      <dgm:spPr/>
    </dgm:pt>
    <dgm:pt modelId="{7162AD2E-46D4-41E3-A0AE-F8B6BCED5F4F}" type="pres">
      <dgm:prSet presAssocID="{82EA18E6-4B3B-4FFC-8EF0-E62F5AC9E08F}" presName="node" presStyleLbl="node1" presStyleIdx="2" presStyleCnt="7">
        <dgm:presLayoutVars>
          <dgm:bulletEnabled val="1"/>
        </dgm:presLayoutVars>
      </dgm:prSet>
      <dgm:spPr/>
    </dgm:pt>
    <dgm:pt modelId="{B233DA2E-D961-4768-A012-781AD6008BE9}" type="pres">
      <dgm:prSet presAssocID="{82EA18E6-4B3B-4FFC-8EF0-E62F5AC9E08F}" presName="spNode" presStyleCnt="0"/>
      <dgm:spPr/>
    </dgm:pt>
    <dgm:pt modelId="{F7245AAE-DF71-4C62-A991-E08A05D3525D}" type="pres">
      <dgm:prSet presAssocID="{35A1C282-5D82-492F-B31D-54533488E7A4}" presName="sibTrans" presStyleLbl="sibTrans1D1" presStyleIdx="2" presStyleCnt="7"/>
      <dgm:spPr/>
    </dgm:pt>
    <dgm:pt modelId="{7C3116EC-9EFE-4180-B005-00405E2C2847}" type="pres">
      <dgm:prSet presAssocID="{80E82A41-88AD-4BB1-9B2A-B37ED64608B2}" presName="node" presStyleLbl="node1" presStyleIdx="3" presStyleCnt="7">
        <dgm:presLayoutVars>
          <dgm:bulletEnabled val="1"/>
        </dgm:presLayoutVars>
      </dgm:prSet>
      <dgm:spPr/>
    </dgm:pt>
    <dgm:pt modelId="{BC315BEE-13F1-4E00-A542-42EDE345AD7E}" type="pres">
      <dgm:prSet presAssocID="{80E82A41-88AD-4BB1-9B2A-B37ED64608B2}" presName="spNode" presStyleCnt="0"/>
      <dgm:spPr/>
    </dgm:pt>
    <dgm:pt modelId="{DE44094D-EA58-4504-AE5F-F2B6157B4F52}" type="pres">
      <dgm:prSet presAssocID="{3E99B5BE-208A-4BE2-80B2-BC58377D450F}" presName="sibTrans" presStyleLbl="sibTrans1D1" presStyleIdx="3" presStyleCnt="7"/>
      <dgm:spPr/>
    </dgm:pt>
    <dgm:pt modelId="{F2944A67-93CD-4DF4-9587-DD097F59740A}" type="pres">
      <dgm:prSet presAssocID="{0657A803-3CF7-41D0-847E-127F4FDFA81C}" presName="node" presStyleLbl="node1" presStyleIdx="4" presStyleCnt="7">
        <dgm:presLayoutVars>
          <dgm:bulletEnabled val="1"/>
        </dgm:presLayoutVars>
      </dgm:prSet>
      <dgm:spPr/>
    </dgm:pt>
    <dgm:pt modelId="{B4965E91-FF49-48E7-9523-23A2D73CEE18}" type="pres">
      <dgm:prSet presAssocID="{0657A803-3CF7-41D0-847E-127F4FDFA81C}" presName="spNode" presStyleCnt="0"/>
      <dgm:spPr/>
    </dgm:pt>
    <dgm:pt modelId="{E7BFA86F-7601-456F-96A9-BA934C533C6A}" type="pres">
      <dgm:prSet presAssocID="{8E1E3E94-C212-45F6-923E-3471233D562E}" presName="sibTrans" presStyleLbl="sibTrans1D1" presStyleIdx="4" presStyleCnt="7"/>
      <dgm:spPr/>
    </dgm:pt>
    <dgm:pt modelId="{E96520EF-189E-4C9E-81FE-2C68FC46865B}" type="pres">
      <dgm:prSet presAssocID="{24F35E91-47B1-4F87-9B65-A7FB061EE817}" presName="node" presStyleLbl="node1" presStyleIdx="5" presStyleCnt="7">
        <dgm:presLayoutVars>
          <dgm:bulletEnabled val="1"/>
        </dgm:presLayoutVars>
      </dgm:prSet>
      <dgm:spPr/>
    </dgm:pt>
    <dgm:pt modelId="{BF6A3821-0D98-4528-89A0-83072F266A3B}" type="pres">
      <dgm:prSet presAssocID="{24F35E91-47B1-4F87-9B65-A7FB061EE817}" presName="spNode" presStyleCnt="0"/>
      <dgm:spPr/>
    </dgm:pt>
    <dgm:pt modelId="{A2FF95CB-F1FF-47A5-9EFC-FF691343F453}" type="pres">
      <dgm:prSet presAssocID="{C0B513D3-5AD2-4987-940D-51BF05514C40}" presName="sibTrans" presStyleLbl="sibTrans1D1" presStyleIdx="5" presStyleCnt="7"/>
      <dgm:spPr/>
    </dgm:pt>
    <dgm:pt modelId="{B2C36DB1-746A-44EC-998E-72028B00320E}" type="pres">
      <dgm:prSet presAssocID="{D8A8EFAC-985A-4196-9040-CB23711E9FD7}" presName="node" presStyleLbl="node1" presStyleIdx="6" presStyleCnt="7" custRadScaleRad="104338" custRadScaleInc="-5855">
        <dgm:presLayoutVars>
          <dgm:bulletEnabled val="1"/>
        </dgm:presLayoutVars>
      </dgm:prSet>
      <dgm:spPr/>
    </dgm:pt>
    <dgm:pt modelId="{04833F90-AA09-4250-B19F-24C2F192B644}" type="pres">
      <dgm:prSet presAssocID="{D8A8EFAC-985A-4196-9040-CB23711E9FD7}" presName="spNode" presStyleCnt="0"/>
      <dgm:spPr/>
    </dgm:pt>
    <dgm:pt modelId="{CAA006B5-2FF3-450A-9ABF-64FA78274894}" type="pres">
      <dgm:prSet presAssocID="{634A21EB-CA41-4D58-9DB2-FE17C90406E7}" presName="sibTrans" presStyleLbl="sibTrans1D1" presStyleIdx="6" presStyleCnt="7"/>
      <dgm:spPr/>
    </dgm:pt>
  </dgm:ptLst>
  <dgm:cxnLst>
    <dgm:cxn modelId="{502FB203-E530-43B8-A887-6BC6E8030C2A}" type="presOf" srcId="{35A1C282-5D82-492F-B31D-54533488E7A4}" destId="{F7245AAE-DF71-4C62-A991-E08A05D3525D}" srcOrd="0" destOrd="0" presId="urn:microsoft.com/office/officeart/2005/8/layout/cycle6"/>
    <dgm:cxn modelId="{B6756B08-04A1-4A5E-8918-4DDC92021631}" srcId="{D818DB61-D153-470F-9A05-F0AB1901CEB7}" destId="{0A0800C8-C9D9-494A-A795-8ED767FC956C}" srcOrd="0" destOrd="0" parTransId="{D20E2265-EBBA-4867-81AE-91B125322463}" sibTransId="{626C0573-6315-471A-8B98-CE7279DCF598}"/>
    <dgm:cxn modelId="{98070711-9592-4742-9B7C-7AEFACE6F263}" srcId="{D818DB61-D153-470F-9A05-F0AB1901CEB7}" destId="{24F35E91-47B1-4F87-9B65-A7FB061EE817}" srcOrd="5" destOrd="0" parTransId="{C2588844-B4C7-4127-A62B-0D95417B1CD3}" sibTransId="{C0B513D3-5AD2-4987-940D-51BF05514C40}"/>
    <dgm:cxn modelId="{CE593220-FA0F-4A2E-899D-1A789DFD1E87}" type="presOf" srcId="{626C0573-6315-471A-8B98-CE7279DCF598}" destId="{ACBA8E2A-C137-47B2-BF80-A3F00DABC8B6}" srcOrd="0" destOrd="0" presId="urn:microsoft.com/office/officeart/2005/8/layout/cycle6"/>
    <dgm:cxn modelId="{78D21927-1FE5-46B2-9D7D-A335B0BE8811}" srcId="{D818DB61-D153-470F-9A05-F0AB1901CEB7}" destId="{80E82A41-88AD-4BB1-9B2A-B37ED64608B2}" srcOrd="3" destOrd="0" parTransId="{36D19411-AB19-4A00-91CD-17CF1F50AB32}" sibTransId="{3E99B5BE-208A-4BE2-80B2-BC58377D450F}"/>
    <dgm:cxn modelId="{293D032C-40B6-45CB-BD5B-B25216F27A5B}" type="presOf" srcId="{C0B513D3-5AD2-4987-940D-51BF05514C40}" destId="{A2FF95CB-F1FF-47A5-9EFC-FF691343F453}" srcOrd="0" destOrd="0" presId="urn:microsoft.com/office/officeart/2005/8/layout/cycle6"/>
    <dgm:cxn modelId="{2B120464-51D2-4538-83EB-DDD46D308459}" type="presOf" srcId="{BC9F581C-1494-4214-9306-61214AA25351}" destId="{AC5C9C52-9BA4-4514-8172-FA0EE4C54F72}" srcOrd="0" destOrd="0" presId="urn:microsoft.com/office/officeart/2005/8/layout/cycle6"/>
    <dgm:cxn modelId="{BADD9844-9EA3-4D3A-855F-0EB213824074}" srcId="{D818DB61-D153-470F-9A05-F0AB1901CEB7}" destId="{EAA6171C-1A45-4219-BA5D-A495901B819D}" srcOrd="1" destOrd="0" parTransId="{04A4976C-EEBD-4C0B-9F22-481A120EE035}" sibTransId="{BC9F581C-1494-4214-9306-61214AA25351}"/>
    <dgm:cxn modelId="{18E22B6D-A472-44FE-9FFC-AF9F7128C4CC}" srcId="{D818DB61-D153-470F-9A05-F0AB1901CEB7}" destId="{0657A803-3CF7-41D0-847E-127F4FDFA81C}" srcOrd="4" destOrd="0" parTransId="{0CDF9883-002E-40D3-97A9-EBBB041E7BF1}" sibTransId="{8E1E3E94-C212-45F6-923E-3471233D562E}"/>
    <dgm:cxn modelId="{E617E370-6FF0-4C12-9B81-BC16E438654F}" type="presOf" srcId="{24F35E91-47B1-4F87-9B65-A7FB061EE817}" destId="{E96520EF-189E-4C9E-81FE-2C68FC46865B}" srcOrd="0" destOrd="0" presId="urn:microsoft.com/office/officeart/2005/8/layout/cycle6"/>
    <dgm:cxn modelId="{9637FC7C-9FD1-4E16-82E4-F2308982BE5F}" type="presOf" srcId="{D8A8EFAC-985A-4196-9040-CB23711E9FD7}" destId="{B2C36DB1-746A-44EC-998E-72028B00320E}" srcOrd="0" destOrd="0" presId="urn:microsoft.com/office/officeart/2005/8/layout/cycle6"/>
    <dgm:cxn modelId="{764CF78D-BB43-45B7-AEF1-C4ADB6702F4E}" type="presOf" srcId="{80E82A41-88AD-4BB1-9B2A-B37ED64608B2}" destId="{7C3116EC-9EFE-4180-B005-00405E2C2847}" srcOrd="0" destOrd="0" presId="urn:microsoft.com/office/officeart/2005/8/layout/cycle6"/>
    <dgm:cxn modelId="{04DA4D9D-7782-434F-A4B0-73CF6950A212}" srcId="{D818DB61-D153-470F-9A05-F0AB1901CEB7}" destId="{82EA18E6-4B3B-4FFC-8EF0-E62F5AC9E08F}" srcOrd="2" destOrd="0" parTransId="{33100521-8B4D-4D29-B3C2-0392982204BA}" sibTransId="{35A1C282-5D82-492F-B31D-54533488E7A4}"/>
    <dgm:cxn modelId="{399281A5-97E7-4E46-9D57-15A7EEA66149}" type="presOf" srcId="{0A0800C8-C9D9-494A-A795-8ED767FC956C}" destId="{70DAA6C7-7F14-4D2A-AD1E-9CAE1B492680}" srcOrd="0" destOrd="0" presId="urn:microsoft.com/office/officeart/2005/8/layout/cycle6"/>
    <dgm:cxn modelId="{CF2554AA-077E-4AB5-BF00-D6795299FB35}" type="presOf" srcId="{0657A803-3CF7-41D0-847E-127F4FDFA81C}" destId="{F2944A67-93CD-4DF4-9587-DD097F59740A}" srcOrd="0" destOrd="0" presId="urn:microsoft.com/office/officeart/2005/8/layout/cycle6"/>
    <dgm:cxn modelId="{CC583DB2-0B77-4DC3-B626-54587D27B161}" srcId="{D818DB61-D153-470F-9A05-F0AB1901CEB7}" destId="{D8A8EFAC-985A-4196-9040-CB23711E9FD7}" srcOrd="6" destOrd="0" parTransId="{A034C4FD-BF60-4FE8-8F98-D35CCBA84F06}" sibTransId="{634A21EB-CA41-4D58-9DB2-FE17C90406E7}"/>
    <dgm:cxn modelId="{C1CE7BB7-3CB2-4ED3-8C78-992506DF7F56}" type="presOf" srcId="{82EA18E6-4B3B-4FFC-8EF0-E62F5AC9E08F}" destId="{7162AD2E-46D4-41E3-A0AE-F8B6BCED5F4F}" srcOrd="0" destOrd="0" presId="urn:microsoft.com/office/officeart/2005/8/layout/cycle6"/>
    <dgm:cxn modelId="{F830FAB7-D2DD-46EA-99F6-5A61ADA0CB0E}" type="presOf" srcId="{3E99B5BE-208A-4BE2-80B2-BC58377D450F}" destId="{DE44094D-EA58-4504-AE5F-F2B6157B4F52}" srcOrd="0" destOrd="0" presId="urn:microsoft.com/office/officeart/2005/8/layout/cycle6"/>
    <dgm:cxn modelId="{FFA184BF-DC71-4D89-BD8C-B792901AD007}" type="presOf" srcId="{8E1E3E94-C212-45F6-923E-3471233D562E}" destId="{E7BFA86F-7601-456F-96A9-BA934C533C6A}" srcOrd="0" destOrd="0" presId="urn:microsoft.com/office/officeart/2005/8/layout/cycle6"/>
    <dgm:cxn modelId="{439622CA-6BA2-419B-B038-A62AB74BB9F4}" type="presOf" srcId="{D818DB61-D153-470F-9A05-F0AB1901CEB7}" destId="{0AEEA8D5-A671-4D9F-8698-0303774F37C6}" srcOrd="0" destOrd="0" presId="urn:microsoft.com/office/officeart/2005/8/layout/cycle6"/>
    <dgm:cxn modelId="{77D24EEC-8D68-4190-AFAF-F4446AAAA491}" type="presOf" srcId="{EAA6171C-1A45-4219-BA5D-A495901B819D}" destId="{8AA08409-2082-429A-AB24-0503BA2308D8}" srcOrd="0" destOrd="0" presId="urn:microsoft.com/office/officeart/2005/8/layout/cycle6"/>
    <dgm:cxn modelId="{A72684F6-D11E-4D41-974E-A70127FDAC4D}" type="presOf" srcId="{634A21EB-CA41-4D58-9DB2-FE17C90406E7}" destId="{CAA006B5-2FF3-450A-9ABF-64FA78274894}" srcOrd="0" destOrd="0" presId="urn:microsoft.com/office/officeart/2005/8/layout/cycle6"/>
    <dgm:cxn modelId="{835E499F-29C2-4387-990A-682E3A3A2044}" type="presParOf" srcId="{0AEEA8D5-A671-4D9F-8698-0303774F37C6}" destId="{70DAA6C7-7F14-4D2A-AD1E-9CAE1B492680}" srcOrd="0" destOrd="0" presId="urn:microsoft.com/office/officeart/2005/8/layout/cycle6"/>
    <dgm:cxn modelId="{F11099E9-C7F2-4E49-A5C4-9A6B510264D4}" type="presParOf" srcId="{0AEEA8D5-A671-4D9F-8698-0303774F37C6}" destId="{C54341A8-4629-4F3C-BC19-DB5C883BDA32}" srcOrd="1" destOrd="0" presId="urn:microsoft.com/office/officeart/2005/8/layout/cycle6"/>
    <dgm:cxn modelId="{C53F0611-95E8-4A31-A7E3-28C15547ECA3}" type="presParOf" srcId="{0AEEA8D5-A671-4D9F-8698-0303774F37C6}" destId="{ACBA8E2A-C137-47B2-BF80-A3F00DABC8B6}" srcOrd="2" destOrd="0" presId="urn:microsoft.com/office/officeart/2005/8/layout/cycle6"/>
    <dgm:cxn modelId="{5A1122B6-F97E-4723-9B49-5BC09175B1A3}" type="presParOf" srcId="{0AEEA8D5-A671-4D9F-8698-0303774F37C6}" destId="{8AA08409-2082-429A-AB24-0503BA2308D8}" srcOrd="3" destOrd="0" presId="urn:microsoft.com/office/officeart/2005/8/layout/cycle6"/>
    <dgm:cxn modelId="{AB25D0FA-D38A-4DB4-8841-AC907C0BEA9F}" type="presParOf" srcId="{0AEEA8D5-A671-4D9F-8698-0303774F37C6}" destId="{5ACDABD8-6E46-449F-B1F3-A2A9F42E903D}" srcOrd="4" destOrd="0" presId="urn:microsoft.com/office/officeart/2005/8/layout/cycle6"/>
    <dgm:cxn modelId="{22A90838-EEE7-47BF-A2F5-1926E4C8C472}" type="presParOf" srcId="{0AEEA8D5-A671-4D9F-8698-0303774F37C6}" destId="{AC5C9C52-9BA4-4514-8172-FA0EE4C54F72}" srcOrd="5" destOrd="0" presId="urn:microsoft.com/office/officeart/2005/8/layout/cycle6"/>
    <dgm:cxn modelId="{4DD3DCA3-04B2-4C19-9DBF-50206C5ED2C6}" type="presParOf" srcId="{0AEEA8D5-A671-4D9F-8698-0303774F37C6}" destId="{7162AD2E-46D4-41E3-A0AE-F8B6BCED5F4F}" srcOrd="6" destOrd="0" presId="urn:microsoft.com/office/officeart/2005/8/layout/cycle6"/>
    <dgm:cxn modelId="{1F40AED3-3147-47CF-B1DD-A24164AEC7B6}" type="presParOf" srcId="{0AEEA8D5-A671-4D9F-8698-0303774F37C6}" destId="{B233DA2E-D961-4768-A012-781AD6008BE9}" srcOrd="7" destOrd="0" presId="urn:microsoft.com/office/officeart/2005/8/layout/cycle6"/>
    <dgm:cxn modelId="{9B2595F5-B0BA-42BA-A47E-CF4BA9C2C57E}" type="presParOf" srcId="{0AEEA8D5-A671-4D9F-8698-0303774F37C6}" destId="{F7245AAE-DF71-4C62-A991-E08A05D3525D}" srcOrd="8" destOrd="0" presId="urn:microsoft.com/office/officeart/2005/8/layout/cycle6"/>
    <dgm:cxn modelId="{7F955836-5115-43AE-AA4E-C911AD01EFE2}" type="presParOf" srcId="{0AEEA8D5-A671-4D9F-8698-0303774F37C6}" destId="{7C3116EC-9EFE-4180-B005-00405E2C2847}" srcOrd="9" destOrd="0" presId="urn:microsoft.com/office/officeart/2005/8/layout/cycle6"/>
    <dgm:cxn modelId="{343641E2-D605-43AB-9781-3ADDE6FE9A4F}" type="presParOf" srcId="{0AEEA8D5-A671-4D9F-8698-0303774F37C6}" destId="{BC315BEE-13F1-4E00-A542-42EDE345AD7E}" srcOrd="10" destOrd="0" presId="urn:microsoft.com/office/officeart/2005/8/layout/cycle6"/>
    <dgm:cxn modelId="{211F30C9-A7E9-4A0A-A09A-7A9DCF45066B}" type="presParOf" srcId="{0AEEA8D5-A671-4D9F-8698-0303774F37C6}" destId="{DE44094D-EA58-4504-AE5F-F2B6157B4F52}" srcOrd="11" destOrd="0" presId="urn:microsoft.com/office/officeart/2005/8/layout/cycle6"/>
    <dgm:cxn modelId="{096DA143-A076-4511-B782-570FE1751D68}" type="presParOf" srcId="{0AEEA8D5-A671-4D9F-8698-0303774F37C6}" destId="{F2944A67-93CD-4DF4-9587-DD097F59740A}" srcOrd="12" destOrd="0" presId="urn:microsoft.com/office/officeart/2005/8/layout/cycle6"/>
    <dgm:cxn modelId="{70ED640E-7BE6-4A84-B0FE-262844247408}" type="presParOf" srcId="{0AEEA8D5-A671-4D9F-8698-0303774F37C6}" destId="{B4965E91-FF49-48E7-9523-23A2D73CEE18}" srcOrd="13" destOrd="0" presId="urn:microsoft.com/office/officeart/2005/8/layout/cycle6"/>
    <dgm:cxn modelId="{3B1C8EB3-2A5E-44F0-90B8-2BC6693E3251}" type="presParOf" srcId="{0AEEA8D5-A671-4D9F-8698-0303774F37C6}" destId="{E7BFA86F-7601-456F-96A9-BA934C533C6A}" srcOrd="14" destOrd="0" presId="urn:microsoft.com/office/officeart/2005/8/layout/cycle6"/>
    <dgm:cxn modelId="{AEC70426-5B81-4583-BD6D-939B4DED7FE4}" type="presParOf" srcId="{0AEEA8D5-A671-4D9F-8698-0303774F37C6}" destId="{E96520EF-189E-4C9E-81FE-2C68FC46865B}" srcOrd="15" destOrd="0" presId="urn:microsoft.com/office/officeart/2005/8/layout/cycle6"/>
    <dgm:cxn modelId="{57D28605-86E0-4F45-8883-3AEEBBE4D6DB}" type="presParOf" srcId="{0AEEA8D5-A671-4D9F-8698-0303774F37C6}" destId="{BF6A3821-0D98-4528-89A0-83072F266A3B}" srcOrd="16" destOrd="0" presId="urn:microsoft.com/office/officeart/2005/8/layout/cycle6"/>
    <dgm:cxn modelId="{F3386062-9C80-4BE4-8BA7-69AF8D58C8C3}" type="presParOf" srcId="{0AEEA8D5-A671-4D9F-8698-0303774F37C6}" destId="{A2FF95CB-F1FF-47A5-9EFC-FF691343F453}" srcOrd="17" destOrd="0" presId="urn:microsoft.com/office/officeart/2005/8/layout/cycle6"/>
    <dgm:cxn modelId="{D702A013-94A0-469D-BBA0-B5461D1CCE6C}" type="presParOf" srcId="{0AEEA8D5-A671-4D9F-8698-0303774F37C6}" destId="{B2C36DB1-746A-44EC-998E-72028B00320E}" srcOrd="18" destOrd="0" presId="urn:microsoft.com/office/officeart/2005/8/layout/cycle6"/>
    <dgm:cxn modelId="{BBADF30C-D1FA-4E0E-BD62-38866A551FE2}" type="presParOf" srcId="{0AEEA8D5-A671-4D9F-8698-0303774F37C6}" destId="{04833F90-AA09-4250-B19F-24C2F192B644}" srcOrd="19" destOrd="0" presId="urn:microsoft.com/office/officeart/2005/8/layout/cycle6"/>
    <dgm:cxn modelId="{BC4AEDC3-5E02-4B31-95DF-7D4DC0567500}" type="presParOf" srcId="{0AEEA8D5-A671-4D9F-8698-0303774F37C6}" destId="{CAA006B5-2FF3-450A-9ABF-64FA78274894}"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18DB61-D153-470F-9A05-F0AB1901CEB7}" type="doc">
      <dgm:prSet loTypeId="cycle" loCatId="cycle" qsTypeId="urn:microsoft.com/office/officeart/2005/8/quickstyle/simple1" qsCatId="simple" csTypeId="urn:microsoft.com/office/officeart/2005/8/colors/accent1_2" csCatId="accent1" phldr="1"/>
      <dgm:spPr/>
      <dgm:t>
        <a:bodyPr/>
        <a:lstStyle/>
        <a:p>
          <a:endParaRPr lang="zh-CN" altLang="en-US"/>
        </a:p>
      </dgm:t>
    </dgm:pt>
    <dgm:pt modelId="{0A0800C8-C9D9-494A-A795-8ED767FC956C}">
      <dgm:prSet phldrT="[文本]" phldr="0" custT="1"/>
      <dgm:spPr/>
      <dgm:t>
        <a:bodyPr vert="horz" wrap="square"/>
        <a:p>
          <a:pPr>
            <a:lnSpc>
              <a:spcPct val="100000"/>
            </a:lnSpc>
            <a:spcBef>
              <a:spcPct val="0"/>
            </a:spcBef>
            <a:spcAft>
              <a:spcPct val="35000"/>
            </a:spcAft>
          </a:pPr>
          <a:r>
            <a:rPr lang="zh-CN" altLang="en-US" sz="2400" b="1" dirty="0">
              <a:latin typeface="黑体" panose="02010609060101010101" pitchFamily="49" charset="-122"/>
              <a:ea typeface="黑体" panose="02010609060101010101" pitchFamily="49" charset="-122"/>
            </a:rPr>
            <a:t>和合文化</a:t>
          </a:r>
          <a:r>
            <a:rPr lang="zh-CN" altLang="en-US" sz="2400" b="1" dirty="0">
              <a:latin typeface="黑体" panose="02010609060101010101" pitchFamily="49" charset="-122"/>
              <a:ea typeface="黑体" panose="02010609060101010101" pitchFamily="49" charset="-122"/>
            </a:rPr>
            <a:t/>
          </a:r>
          <a:endParaRPr lang="zh-CN" altLang="en-US" sz="2400" b="1" dirty="0">
            <a:latin typeface="黑体" panose="02010609060101010101" pitchFamily="49" charset="-122"/>
            <a:ea typeface="黑体" panose="02010609060101010101" pitchFamily="49" charset="-122"/>
          </a:endParaRPr>
        </a:p>
      </dgm:t>
    </dgm:pt>
    <dgm:pt modelId="{D20E2265-EBBA-4867-81AE-91B125322463}" cxnId="{CFD52FDA-A254-463A-8B60-1EA38A280DCF}" type="parTrans">
      <dgm:prSet/>
      <dgm:spPr/>
      <dgm:t>
        <a:bodyPr/>
        <a:lstStyle/>
        <a:p>
          <a:endParaRPr lang="zh-CN" altLang="en-US"/>
        </a:p>
      </dgm:t>
    </dgm:pt>
    <dgm:pt modelId="{626C0573-6315-471A-8B98-CE7279DCF598}" cxnId="{CFD52FDA-A254-463A-8B60-1EA38A280DCF}" type="sibTrans">
      <dgm:prSet/>
      <dgm:spPr/>
      <dgm:t>
        <a:bodyPr/>
        <a:lstStyle/>
        <a:p>
          <a:endParaRPr lang="zh-CN" altLang="en-US"/>
        </a:p>
      </dgm:t>
    </dgm:pt>
    <dgm:pt modelId="{EAA6171C-1A45-4219-BA5D-A495901B819D}">
      <dgm:prSet phldrT="[文本]" phldr="0" custT="1"/>
      <dgm:spPr/>
      <dgm:t>
        <a:bodyPr vert="horz" wrap="square"/>
        <a:p>
          <a:pPr>
            <a:lnSpc>
              <a:spcPct val="100000"/>
            </a:lnSpc>
            <a:spcBef>
              <a:spcPct val="0"/>
            </a:spcBef>
            <a:spcAft>
              <a:spcPct val="35000"/>
            </a:spcAft>
          </a:pPr>
          <a:r>
            <a:rPr lang="zh-CN" altLang="en-US" sz="2400" b="1" dirty="0">
              <a:latin typeface="黑体" panose="02010609060101010101" pitchFamily="49" charset="-122"/>
              <a:ea typeface="黑体" panose="02010609060101010101" pitchFamily="49" charset="-122"/>
            </a:rPr>
            <a:t>修身修心修德</a:t>
          </a:r>
          <a:r>
            <a:rPr lang="zh-CN" altLang="en-US" sz="2400" b="1" dirty="0">
              <a:latin typeface="黑体" panose="02010609060101010101" pitchFamily="49" charset="-122"/>
              <a:ea typeface="黑体" panose="02010609060101010101" pitchFamily="49" charset="-122"/>
            </a:rPr>
            <a:t/>
          </a:r>
          <a:endParaRPr lang="zh-CN" altLang="en-US" sz="2400" b="1" dirty="0">
            <a:latin typeface="黑体" panose="02010609060101010101" pitchFamily="49" charset="-122"/>
            <a:ea typeface="黑体" panose="02010609060101010101" pitchFamily="49" charset="-122"/>
          </a:endParaRPr>
        </a:p>
      </dgm:t>
    </dgm:pt>
    <dgm:pt modelId="{04A4976C-EEBD-4C0B-9F22-481A120EE035}" cxnId="{B53E63EE-9ABB-4253-849D-172D2C495F42}" type="parTrans">
      <dgm:prSet/>
      <dgm:spPr/>
      <dgm:t>
        <a:bodyPr/>
        <a:lstStyle/>
        <a:p>
          <a:endParaRPr lang="zh-CN" altLang="en-US"/>
        </a:p>
      </dgm:t>
    </dgm:pt>
    <dgm:pt modelId="{BC9F581C-1494-4214-9306-61214AA25351}" cxnId="{B53E63EE-9ABB-4253-849D-172D2C495F42}" type="sibTrans">
      <dgm:prSet/>
      <dgm:spPr/>
      <dgm:t>
        <a:bodyPr/>
        <a:lstStyle/>
        <a:p>
          <a:endParaRPr lang="zh-CN" altLang="en-US"/>
        </a:p>
      </dgm:t>
    </dgm:pt>
    <dgm:pt modelId="{82EA18E6-4B3B-4FFC-8EF0-E62F5AC9E08F}">
      <dgm:prSet phldrT="[文本]" phldr="0" custT="1"/>
      <dgm:spPr/>
      <dgm:t>
        <a:bodyPr vert="horz" wrap="square"/>
        <a:p>
          <a:pPr algn="ctr" defTabSz="1066800">
            <a:lnSpc>
              <a:spcPct val="90000"/>
            </a:lnSpc>
            <a:spcBef>
              <a:spcPct val="0"/>
            </a:spcBef>
            <a:spcAft>
              <a:spcPct val="35000"/>
            </a:spcAft>
          </a:pPr>
          <a:r>
            <a:rPr lang="zh-CN" altLang="en-US" sz="2400" b="1" kern="1200" dirty="0">
              <a:solidFill>
                <a:prstClr val="white"/>
              </a:solidFill>
              <a:latin typeface="黑体" panose="02010609060101010101" pitchFamily="49" charset="-122"/>
              <a:ea typeface="黑体" panose="02010609060101010101" pitchFamily="49" charset="-122"/>
              <a:cs typeface="+mn-cs"/>
            </a:rPr>
            <a:t>天人合一</a:t>
          </a:r>
          <a:r>
            <a:rPr sz="6500">
              <a:latin typeface="黑体" panose="02010609060101010101" pitchFamily="49" charset="-122"/>
              <a:ea typeface="黑体" panose="02010609060101010101" pitchFamily="49" charset="-122"/>
            </a:rPr>
            <a:t/>
          </a:r>
          <a:endParaRPr sz="6500">
            <a:latin typeface="黑体" panose="02010609060101010101" pitchFamily="49" charset="-122"/>
            <a:ea typeface="黑体" panose="02010609060101010101" pitchFamily="49" charset="-122"/>
          </a:endParaRPr>
        </a:p>
      </dgm:t>
    </dgm:pt>
    <dgm:pt modelId="{33100521-8B4D-4D29-B3C2-0392982204BA}" cxnId="{33A327C4-3122-48D7-B505-87F697DC2822}" type="parTrans">
      <dgm:prSet/>
      <dgm:spPr/>
      <dgm:t>
        <a:bodyPr/>
        <a:lstStyle/>
        <a:p>
          <a:endParaRPr lang="zh-CN" altLang="en-US"/>
        </a:p>
      </dgm:t>
    </dgm:pt>
    <dgm:pt modelId="{35A1C282-5D82-492F-B31D-54533488E7A4}" cxnId="{33A327C4-3122-48D7-B505-87F697DC2822}" type="sibTrans">
      <dgm:prSet/>
      <dgm:spPr/>
      <dgm:t>
        <a:bodyPr/>
        <a:lstStyle/>
        <a:p>
          <a:endParaRPr lang="zh-CN" altLang="en-US"/>
        </a:p>
      </dgm:t>
    </dgm:pt>
    <dgm:pt modelId="{80E82A41-88AD-4BB1-9B2A-B37ED64608B2}">
      <dgm:prSet phldrT="[文本]" phldr="0" custT="1"/>
      <dgm:spPr/>
      <dgm:t>
        <a:bodyPr vert="horz" wrap="square"/>
        <a:p>
          <a:pPr algn="ctr" defTabSz="1066800">
            <a:lnSpc>
              <a:spcPct val="90000"/>
            </a:lnSpc>
            <a:spcBef>
              <a:spcPct val="0"/>
            </a:spcBef>
            <a:spcAft>
              <a:spcPct val="35000"/>
            </a:spcAft>
          </a:pPr>
          <a:r>
            <a:rPr lang="zh-CN" altLang="en-US" sz="2400" b="1" kern="1200" dirty="0">
              <a:solidFill>
                <a:prstClr val="white"/>
              </a:solidFill>
              <a:latin typeface="黑体" panose="02010609060101010101" pitchFamily="49" charset="-122"/>
              <a:ea typeface="黑体" panose="02010609060101010101" pitchFamily="49" charset="-122"/>
              <a:cs typeface="+mn-cs"/>
            </a:rPr>
            <a:t>大同思想</a:t>
          </a:r>
          <a:r>
            <a:rPr sz="6500">
              <a:latin typeface="黑体" panose="02010609060101010101" pitchFamily="49" charset="-122"/>
              <a:ea typeface="黑体" panose="02010609060101010101" pitchFamily="49" charset="-122"/>
            </a:rPr>
            <a:t/>
          </a:r>
          <a:endParaRPr sz="6500">
            <a:latin typeface="黑体" panose="02010609060101010101" pitchFamily="49" charset="-122"/>
            <a:ea typeface="黑体" panose="02010609060101010101" pitchFamily="49" charset="-122"/>
          </a:endParaRPr>
        </a:p>
      </dgm:t>
    </dgm:pt>
    <dgm:pt modelId="{36D19411-AB19-4A00-91CD-17CF1F50AB32}" cxnId="{CA6B23D1-4395-4DC6-AB62-EDC7E926E759}" type="parTrans">
      <dgm:prSet/>
      <dgm:spPr/>
      <dgm:t>
        <a:bodyPr/>
        <a:lstStyle/>
        <a:p>
          <a:endParaRPr lang="zh-CN" altLang="en-US"/>
        </a:p>
      </dgm:t>
    </dgm:pt>
    <dgm:pt modelId="{3E99B5BE-208A-4BE2-80B2-BC58377D450F}" cxnId="{CA6B23D1-4395-4DC6-AB62-EDC7E926E759}" type="sibTrans">
      <dgm:prSet/>
      <dgm:spPr/>
      <dgm:t>
        <a:bodyPr/>
        <a:lstStyle/>
        <a:p>
          <a:endParaRPr lang="zh-CN" altLang="en-US"/>
        </a:p>
      </dgm:t>
    </dgm:pt>
    <dgm:pt modelId="{0657A803-3CF7-41D0-847E-127F4FDFA81C}">
      <dgm:prSet phldrT="[文本]" phldr="0" custT="1"/>
      <dgm:spPr/>
      <dgm:t>
        <a:bodyPr vert="horz" wrap="square"/>
        <a:p>
          <a:pPr algn="ctr" defTabSz="1066800">
            <a:lnSpc>
              <a:spcPct val="90000"/>
            </a:lnSpc>
            <a:spcBef>
              <a:spcPct val="0"/>
            </a:spcBef>
            <a:spcAft>
              <a:spcPct val="35000"/>
            </a:spcAft>
          </a:pPr>
          <a:r>
            <a:rPr lang="zh-CN" altLang="en-US" sz="2400" b="1" kern="1200" dirty="0">
              <a:solidFill>
                <a:prstClr val="white"/>
              </a:solidFill>
              <a:latin typeface="黑体" panose="02010609060101010101" pitchFamily="49" charset="-122"/>
              <a:ea typeface="黑体" panose="02010609060101010101" pitchFamily="49" charset="-122"/>
              <a:cs typeface="+mn-cs"/>
            </a:rPr>
            <a:t>天下情结</a:t>
          </a:r>
          <a:r>
            <a:rPr sz="6500">
              <a:latin typeface="黑体" panose="02010609060101010101" pitchFamily="49" charset="-122"/>
              <a:ea typeface="黑体" panose="02010609060101010101" pitchFamily="49" charset="-122"/>
            </a:rPr>
            <a:t/>
          </a:r>
          <a:endParaRPr sz="6500">
            <a:latin typeface="黑体" panose="02010609060101010101" pitchFamily="49" charset="-122"/>
            <a:ea typeface="黑体" panose="02010609060101010101" pitchFamily="49" charset="-122"/>
          </a:endParaRPr>
        </a:p>
      </dgm:t>
    </dgm:pt>
    <dgm:pt modelId="{0CDF9883-002E-40D3-97A9-EBBB041E7BF1}" cxnId="{CE91A27A-1EBD-418F-9F87-6A489A2D9296}" type="parTrans">
      <dgm:prSet/>
      <dgm:spPr/>
      <dgm:t>
        <a:bodyPr/>
        <a:lstStyle/>
        <a:p>
          <a:endParaRPr lang="zh-CN" altLang="en-US"/>
        </a:p>
      </dgm:t>
    </dgm:pt>
    <dgm:pt modelId="{8E1E3E94-C212-45F6-923E-3471233D562E}" cxnId="{CE91A27A-1EBD-418F-9F87-6A489A2D9296}" type="sibTrans">
      <dgm:prSet/>
      <dgm:spPr/>
      <dgm:t>
        <a:bodyPr/>
        <a:lstStyle/>
        <a:p>
          <a:endParaRPr lang="zh-CN" altLang="en-US"/>
        </a:p>
      </dgm:t>
    </dgm:pt>
    <dgm:pt modelId="{24F35E91-47B1-4F87-9B65-A7FB061EE817}">
      <dgm:prSet phldrT="[文本]" phldr="0" custT="1"/>
      <dgm:spPr/>
      <dgm:t>
        <a:bodyPr vert="horz" wrap="square"/>
        <a:p>
          <a:pPr>
            <a:lnSpc>
              <a:spcPct val="100000"/>
            </a:lnSpc>
            <a:spcBef>
              <a:spcPct val="0"/>
            </a:spcBef>
            <a:spcAft>
              <a:spcPct val="35000"/>
            </a:spcAft>
          </a:pPr>
          <a:r>
            <a:rPr lang="zh-CN" altLang="en-US" sz="2400" b="1" kern="1200" dirty="0">
              <a:solidFill>
                <a:prstClr val="white"/>
              </a:solidFill>
              <a:latin typeface="黑体" panose="02010609060101010101" pitchFamily="49" charset="-122"/>
              <a:ea typeface="黑体" panose="02010609060101010101" pitchFamily="49" charset="-122"/>
              <a:cs typeface="+mn-cs"/>
            </a:rPr>
            <a:t>民本传统</a:t>
          </a:r>
          <a:r>
            <a:rPr lang="zh-CN" altLang="en-US" sz="2400" b="1" kern="1200" dirty="0">
              <a:solidFill>
                <a:prstClr val="white"/>
              </a:solidFill>
              <a:latin typeface="黑体" panose="02010609060101010101" pitchFamily="49" charset="-122"/>
              <a:ea typeface="黑体" panose="02010609060101010101" pitchFamily="49" charset="-122"/>
              <a:cs typeface="+mn-cs"/>
            </a:rPr>
            <a:t/>
          </a:r>
          <a:endParaRPr lang="zh-CN" altLang="en-US" sz="2400" b="1" kern="1200" dirty="0">
            <a:solidFill>
              <a:prstClr val="white"/>
            </a:solidFill>
            <a:latin typeface="黑体" panose="02010609060101010101" pitchFamily="49" charset="-122"/>
            <a:ea typeface="黑体" panose="02010609060101010101" pitchFamily="49" charset="-122"/>
            <a:cs typeface="+mn-cs"/>
          </a:endParaRPr>
        </a:p>
      </dgm:t>
    </dgm:pt>
    <dgm:pt modelId="{C2588844-B4C7-4127-A62B-0D95417B1CD3}" cxnId="{6D2CD765-7610-4FBC-9213-5EB331F4BF04}" type="parTrans">
      <dgm:prSet/>
      <dgm:spPr/>
      <dgm:t>
        <a:bodyPr/>
        <a:lstStyle/>
        <a:p>
          <a:endParaRPr lang="zh-CN" altLang="en-US"/>
        </a:p>
      </dgm:t>
    </dgm:pt>
    <dgm:pt modelId="{C0B513D3-5AD2-4987-940D-51BF05514C40}" cxnId="{6D2CD765-7610-4FBC-9213-5EB331F4BF04}" type="sibTrans">
      <dgm:prSet/>
      <dgm:spPr/>
      <dgm:t>
        <a:bodyPr/>
        <a:lstStyle/>
        <a:p>
          <a:endParaRPr lang="zh-CN" altLang="en-US"/>
        </a:p>
      </dgm:t>
    </dgm:pt>
    <dgm:pt modelId="{0AEEA8D5-A671-4D9F-8698-0303774F37C6}" type="pres">
      <dgm:prSet presAssocID="{D818DB61-D153-470F-9A05-F0AB1901CEB7}" presName="cycle" presStyleCnt="0">
        <dgm:presLayoutVars>
          <dgm:dir/>
          <dgm:resizeHandles val="exact"/>
        </dgm:presLayoutVars>
      </dgm:prSet>
      <dgm:spPr/>
    </dgm:pt>
    <dgm:pt modelId="{70DAA6C7-7F14-4D2A-AD1E-9CAE1B492680}" type="pres">
      <dgm:prSet presAssocID="{0A0800C8-C9D9-494A-A795-8ED767FC956C}" presName="node" presStyleLbl="node1" presStyleIdx="0" presStyleCnt="6" custScaleX="131967">
        <dgm:presLayoutVars>
          <dgm:bulletEnabled val="1"/>
        </dgm:presLayoutVars>
      </dgm:prSet>
      <dgm:spPr/>
    </dgm:pt>
    <dgm:pt modelId="{C54341A8-4629-4F3C-BC19-DB5C883BDA32}" type="pres">
      <dgm:prSet presAssocID="{0A0800C8-C9D9-494A-A795-8ED767FC956C}" presName="spNode" presStyleCnt="0"/>
      <dgm:spPr/>
    </dgm:pt>
    <dgm:pt modelId="{ACBA8E2A-C137-47B2-BF80-A3F00DABC8B6}" type="pres">
      <dgm:prSet presAssocID="{626C0573-6315-471A-8B98-CE7279DCF598}" presName="sibTrans" presStyleLbl="sibTrans1D1" presStyleIdx="0" presStyleCnt="6"/>
      <dgm:spPr/>
    </dgm:pt>
    <dgm:pt modelId="{8AA08409-2082-429A-AB24-0503BA2308D8}" type="pres">
      <dgm:prSet presAssocID="{EAA6171C-1A45-4219-BA5D-A495901B819D}" presName="node" presStyleLbl="node1" presStyleIdx="1" presStyleCnt="6" custScaleX="131597" custRadScaleRad="101539" custRadScaleInc="-11304">
        <dgm:presLayoutVars>
          <dgm:bulletEnabled val="1"/>
        </dgm:presLayoutVars>
      </dgm:prSet>
      <dgm:spPr/>
    </dgm:pt>
    <dgm:pt modelId="{5ACDABD8-6E46-449F-B1F3-A2A9F42E903D}" type="pres">
      <dgm:prSet presAssocID="{EAA6171C-1A45-4219-BA5D-A495901B819D}" presName="spNode" presStyleCnt="0"/>
      <dgm:spPr/>
    </dgm:pt>
    <dgm:pt modelId="{AC5C9C52-9BA4-4514-8172-FA0EE4C54F72}" type="pres">
      <dgm:prSet presAssocID="{BC9F581C-1494-4214-9306-61214AA25351}" presName="sibTrans" presStyleLbl="sibTrans1D1" presStyleIdx="1" presStyleCnt="6"/>
      <dgm:spPr/>
    </dgm:pt>
    <dgm:pt modelId="{7162AD2E-46D4-41E3-A0AE-F8B6BCED5F4F}" type="pres">
      <dgm:prSet presAssocID="{82EA18E6-4B3B-4FFC-8EF0-E62F5AC9E08F}" presName="node" presStyleLbl="node1" presStyleIdx="2" presStyleCnt="6" custScaleX="139464" custRadScaleRad="104322" custRadScaleInc="-37220">
        <dgm:presLayoutVars>
          <dgm:bulletEnabled val="1"/>
        </dgm:presLayoutVars>
      </dgm:prSet>
      <dgm:spPr/>
    </dgm:pt>
    <dgm:pt modelId="{B233DA2E-D961-4768-A012-781AD6008BE9}" type="pres">
      <dgm:prSet presAssocID="{82EA18E6-4B3B-4FFC-8EF0-E62F5AC9E08F}" presName="spNode" presStyleCnt="0"/>
      <dgm:spPr/>
    </dgm:pt>
    <dgm:pt modelId="{F7245AAE-DF71-4C62-A991-E08A05D3525D}" type="pres">
      <dgm:prSet presAssocID="{35A1C282-5D82-492F-B31D-54533488E7A4}" presName="sibTrans" presStyleLbl="sibTrans1D1" presStyleIdx="2" presStyleCnt="6"/>
      <dgm:spPr/>
    </dgm:pt>
    <dgm:pt modelId="{7C3116EC-9EFE-4180-B005-00405E2C2847}" type="pres">
      <dgm:prSet presAssocID="{80E82A41-88AD-4BB1-9B2A-B37ED64608B2}" presName="node" presStyleLbl="node1" presStyleIdx="3" presStyleCnt="6" custScaleX="148995">
        <dgm:presLayoutVars>
          <dgm:bulletEnabled val="1"/>
        </dgm:presLayoutVars>
      </dgm:prSet>
      <dgm:spPr/>
    </dgm:pt>
    <dgm:pt modelId="{BC315BEE-13F1-4E00-A542-42EDE345AD7E}" type="pres">
      <dgm:prSet presAssocID="{80E82A41-88AD-4BB1-9B2A-B37ED64608B2}" presName="spNode" presStyleCnt="0"/>
      <dgm:spPr/>
    </dgm:pt>
    <dgm:pt modelId="{DE44094D-EA58-4504-AE5F-F2B6157B4F52}" type="pres">
      <dgm:prSet presAssocID="{3E99B5BE-208A-4BE2-80B2-BC58377D450F}" presName="sibTrans" presStyleLbl="sibTrans1D1" presStyleIdx="3" presStyleCnt="6"/>
      <dgm:spPr/>
    </dgm:pt>
    <dgm:pt modelId="{F2944A67-93CD-4DF4-9587-DD097F59740A}" type="pres">
      <dgm:prSet presAssocID="{0657A803-3CF7-41D0-847E-127F4FDFA81C}" presName="node" presStyleLbl="node1" presStyleIdx="4" presStyleCnt="6" custScaleX="126699" custRadScaleRad="93614" custRadScaleInc="43822">
        <dgm:presLayoutVars>
          <dgm:bulletEnabled val="1"/>
        </dgm:presLayoutVars>
      </dgm:prSet>
      <dgm:spPr/>
    </dgm:pt>
    <dgm:pt modelId="{B4965E91-FF49-48E7-9523-23A2D73CEE18}" type="pres">
      <dgm:prSet presAssocID="{0657A803-3CF7-41D0-847E-127F4FDFA81C}" presName="spNode" presStyleCnt="0"/>
      <dgm:spPr/>
    </dgm:pt>
    <dgm:pt modelId="{E7BFA86F-7601-456F-96A9-BA934C533C6A}" type="pres">
      <dgm:prSet presAssocID="{8E1E3E94-C212-45F6-923E-3471233D562E}" presName="sibTrans" presStyleLbl="sibTrans1D1" presStyleIdx="4" presStyleCnt="6"/>
      <dgm:spPr/>
    </dgm:pt>
    <dgm:pt modelId="{E96520EF-189E-4C9E-81FE-2C68FC46865B}" type="pres">
      <dgm:prSet presAssocID="{24F35E91-47B1-4F87-9B65-A7FB061EE817}" presName="node" presStyleLbl="node1" presStyleIdx="5" presStyleCnt="6" custScaleX="135783">
        <dgm:presLayoutVars>
          <dgm:bulletEnabled val="1"/>
        </dgm:presLayoutVars>
      </dgm:prSet>
      <dgm:spPr/>
    </dgm:pt>
    <dgm:pt modelId="{BF6A3821-0D98-4528-89A0-83072F266A3B}" type="pres">
      <dgm:prSet presAssocID="{24F35E91-47B1-4F87-9B65-A7FB061EE817}" presName="spNode" presStyleCnt="0"/>
      <dgm:spPr/>
    </dgm:pt>
    <dgm:pt modelId="{A2FF95CB-F1FF-47A5-9EFC-FF691343F453}" type="pres">
      <dgm:prSet presAssocID="{C0B513D3-5AD2-4987-940D-51BF05514C40}" presName="sibTrans" presStyleLbl="sibTrans1D1" presStyleIdx="5" presStyleCnt="6"/>
      <dgm:spPr/>
    </dgm:pt>
  </dgm:ptLst>
  <dgm:cxnLst>
    <dgm:cxn modelId="{CFD52FDA-A254-463A-8B60-1EA38A280DCF}" srcId="{D818DB61-D153-470F-9A05-F0AB1901CEB7}" destId="{0A0800C8-C9D9-494A-A795-8ED767FC956C}" srcOrd="0" destOrd="0" parTransId="{D20E2265-EBBA-4867-81AE-91B125322463}" sibTransId="{626C0573-6315-471A-8B98-CE7279DCF598}"/>
    <dgm:cxn modelId="{B53E63EE-9ABB-4253-849D-172D2C495F42}" srcId="{D818DB61-D153-470F-9A05-F0AB1901CEB7}" destId="{EAA6171C-1A45-4219-BA5D-A495901B819D}" srcOrd="1" destOrd="0" parTransId="{04A4976C-EEBD-4C0B-9F22-481A120EE035}" sibTransId="{BC9F581C-1494-4214-9306-61214AA25351}"/>
    <dgm:cxn modelId="{33A327C4-3122-48D7-B505-87F697DC2822}" srcId="{D818DB61-D153-470F-9A05-F0AB1901CEB7}" destId="{82EA18E6-4B3B-4FFC-8EF0-E62F5AC9E08F}" srcOrd="2" destOrd="0" parTransId="{33100521-8B4D-4D29-B3C2-0392982204BA}" sibTransId="{35A1C282-5D82-492F-B31D-54533488E7A4}"/>
    <dgm:cxn modelId="{CA6B23D1-4395-4DC6-AB62-EDC7E926E759}" srcId="{D818DB61-D153-470F-9A05-F0AB1901CEB7}" destId="{80E82A41-88AD-4BB1-9B2A-B37ED64608B2}" srcOrd="3" destOrd="0" parTransId="{36D19411-AB19-4A00-91CD-17CF1F50AB32}" sibTransId="{3E99B5BE-208A-4BE2-80B2-BC58377D450F}"/>
    <dgm:cxn modelId="{CE91A27A-1EBD-418F-9F87-6A489A2D9296}" srcId="{D818DB61-D153-470F-9A05-F0AB1901CEB7}" destId="{0657A803-3CF7-41D0-847E-127F4FDFA81C}" srcOrd="4" destOrd="0" parTransId="{0CDF9883-002E-40D3-97A9-EBBB041E7BF1}" sibTransId="{8E1E3E94-C212-45F6-923E-3471233D562E}"/>
    <dgm:cxn modelId="{6D2CD765-7610-4FBC-9213-5EB331F4BF04}" srcId="{D818DB61-D153-470F-9A05-F0AB1901CEB7}" destId="{24F35E91-47B1-4F87-9B65-A7FB061EE817}" srcOrd="5" destOrd="0" parTransId="{C2588844-B4C7-4127-A62B-0D95417B1CD3}" sibTransId="{C0B513D3-5AD2-4987-940D-51BF05514C40}"/>
    <dgm:cxn modelId="{57D45438-3BE0-4AF8-AEA2-2FC124D425D9}" type="presOf" srcId="{D818DB61-D153-470F-9A05-F0AB1901CEB7}" destId="{0AEEA8D5-A671-4D9F-8698-0303774F37C6}" srcOrd="0" destOrd="0" presId="urn:microsoft.com/office/officeart/2005/8/layout/cycle6"/>
    <dgm:cxn modelId="{09E87C58-EFF7-4505-B88F-782108DE0873}" type="presParOf" srcId="{0AEEA8D5-A671-4D9F-8698-0303774F37C6}" destId="{70DAA6C7-7F14-4D2A-AD1E-9CAE1B492680}" srcOrd="0" destOrd="0" presId="urn:microsoft.com/office/officeart/2005/8/layout/cycle6"/>
    <dgm:cxn modelId="{91B3D69B-FAA5-4BEF-9093-ED90D176BB39}" type="presOf" srcId="{0A0800C8-C9D9-494A-A795-8ED767FC956C}" destId="{70DAA6C7-7F14-4D2A-AD1E-9CAE1B492680}" srcOrd="0" destOrd="0" presId="urn:microsoft.com/office/officeart/2005/8/layout/cycle6"/>
    <dgm:cxn modelId="{90B3CCE8-E3B9-40DC-A562-F88DEFEAA877}" type="presParOf" srcId="{0AEEA8D5-A671-4D9F-8698-0303774F37C6}" destId="{C54341A8-4629-4F3C-BC19-DB5C883BDA32}" srcOrd="1" destOrd="0" presId="urn:microsoft.com/office/officeart/2005/8/layout/cycle6"/>
    <dgm:cxn modelId="{BEE2D0EE-CF8F-4762-8DA5-6CFAC0E27A8D}" type="presParOf" srcId="{0AEEA8D5-A671-4D9F-8698-0303774F37C6}" destId="{ACBA8E2A-C137-47B2-BF80-A3F00DABC8B6}" srcOrd="2" destOrd="0" presId="urn:microsoft.com/office/officeart/2005/8/layout/cycle6"/>
    <dgm:cxn modelId="{BF422604-AB96-4602-9BAC-665FD6549C47}" type="presOf" srcId="{626C0573-6315-471A-8B98-CE7279DCF598}" destId="{ACBA8E2A-C137-47B2-BF80-A3F00DABC8B6}" srcOrd="0" destOrd="0" presId="urn:microsoft.com/office/officeart/2005/8/layout/cycle6"/>
    <dgm:cxn modelId="{DA927B82-6FA7-4A1D-A0B7-FA06B2648DCC}" type="presParOf" srcId="{0AEEA8D5-A671-4D9F-8698-0303774F37C6}" destId="{8AA08409-2082-429A-AB24-0503BA2308D8}" srcOrd="3" destOrd="0" presId="urn:microsoft.com/office/officeart/2005/8/layout/cycle6"/>
    <dgm:cxn modelId="{612A63DE-917A-44CA-85EB-ED081864CF06}" type="presOf" srcId="{EAA6171C-1A45-4219-BA5D-A495901B819D}" destId="{8AA08409-2082-429A-AB24-0503BA2308D8}" srcOrd="0" destOrd="0" presId="urn:microsoft.com/office/officeart/2005/8/layout/cycle6"/>
    <dgm:cxn modelId="{5C790916-521F-4F3C-9D8B-146997154BAB}" type="presParOf" srcId="{0AEEA8D5-A671-4D9F-8698-0303774F37C6}" destId="{5ACDABD8-6E46-449F-B1F3-A2A9F42E903D}" srcOrd="4" destOrd="0" presId="urn:microsoft.com/office/officeart/2005/8/layout/cycle6"/>
    <dgm:cxn modelId="{F60785B3-DE4E-45AF-9A0B-3865411248D0}" type="presParOf" srcId="{0AEEA8D5-A671-4D9F-8698-0303774F37C6}" destId="{AC5C9C52-9BA4-4514-8172-FA0EE4C54F72}" srcOrd="5" destOrd="0" presId="urn:microsoft.com/office/officeart/2005/8/layout/cycle6"/>
    <dgm:cxn modelId="{4D9948FD-C2DE-4522-88E4-3FC3F6663CC8}" type="presOf" srcId="{BC9F581C-1494-4214-9306-61214AA25351}" destId="{AC5C9C52-9BA4-4514-8172-FA0EE4C54F72}" srcOrd="0" destOrd="0" presId="urn:microsoft.com/office/officeart/2005/8/layout/cycle6"/>
    <dgm:cxn modelId="{2766886D-0279-496B-8996-B1FEF00EFBEA}" type="presParOf" srcId="{0AEEA8D5-A671-4D9F-8698-0303774F37C6}" destId="{7162AD2E-46D4-41E3-A0AE-F8B6BCED5F4F}" srcOrd="6" destOrd="0" presId="urn:microsoft.com/office/officeart/2005/8/layout/cycle6"/>
    <dgm:cxn modelId="{4602B193-C60B-4FD5-8D3E-4F611E319110}" type="presOf" srcId="{82EA18E6-4B3B-4FFC-8EF0-E62F5AC9E08F}" destId="{7162AD2E-46D4-41E3-A0AE-F8B6BCED5F4F}" srcOrd="0" destOrd="0" presId="urn:microsoft.com/office/officeart/2005/8/layout/cycle6"/>
    <dgm:cxn modelId="{CEAB5943-189F-4C67-B720-C44AE8A2FE23}" type="presParOf" srcId="{0AEEA8D5-A671-4D9F-8698-0303774F37C6}" destId="{B233DA2E-D961-4768-A012-781AD6008BE9}" srcOrd="7" destOrd="0" presId="urn:microsoft.com/office/officeart/2005/8/layout/cycle6"/>
    <dgm:cxn modelId="{2CCE8E8D-6145-41F0-A0D9-8D4BF6825B94}" type="presParOf" srcId="{0AEEA8D5-A671-4D9F-8698-0303774F37C6}" destId="{F7245AAE-DF71-4C62-A991-E08A05D3525D}" srcOrd="8" destOrd="0" presId="urn:microsoft.com/office/officeart/2005/8/layout/cycle6"/>
    <dgm:cxn modelId="{4EAA7F89-9B6A-42D7-A247-978CE490F80B}" type="presOf" srcId="{35A1C282-5D82-492F-B31D-54533488E7A4}" destId="{F7245AAE-DF71-4C62-A991-E08A05D3525D}" srcOrd="0" destOrd="0" presId="urn:microsoft.com/office/officeart/2005/8/layout/cycle6"/>
    <dgm:cxn modelId="{663022EC-82E3-43BD-B2F1-C28A1F4A85B9}" type="presParOf" srcId="{0AEEA8D5-A671-4D9F-8698-0303774F37C6}" destId="{7C3116EC-9EFE-4180-B005-00405E2C2847}" srcOrd="9" destOrd="0" presId="urn:microsoft.com/office/officeart/2005/8/layout/cycle6"/>
    <dgm:cxn modelId="{88D47F7A-61AB-4A56-972C-94FA4A0D8750}" type="presOf" srcId="{80E82A41-88AD-4BB1-9B2A-B37ED64608B2}" destId="{7C3116EC-9EFE-4180-B005-00405E2C2847}" srcOrd="0" destOrd="0" presId="urn:microsoft.com/office/officeart/2005/8/layout/cycle6"/>
    <dgm:cxn modelId="{DB114944-644D-4A45-B20A-C479080FDAFB}" type="presParOf" srcId="{0AEEA8D5-A671-4D9F-8698-0303774F37C6}" destId="{BC315BEE-13F1-4E00-A542-42EDE345AD7E}" srcOrd="10" destOrd="0" presId="urn:microsoft.com/office/officeart/2005/8/layout/cycle6"/>
    <dgm:cxn modelId="{0AAD068B-7CF6-4239-A3D8-889505C14947}" type="presParOf" srcId="{0AEEA8D5-A671-4D9F-8698-0303774F37C6}" destId="{DE44094D-EA58-4504-AE5F-F2B6157B4F52}" srcOrd="11" destOrd="0" presId="urn:microsoft.com/office/officeart/2005/8/layout/cycle6"/>
    <dgm:cxn modelId="{FACEBE5F-4691-4D2A-BFF9-01AAE564E525}" type="presOf" srcId="{3E99B5BE-208A-4BE2-80B2-BC58377D450F}" destId="{DE44094D-EA58-4504-AE5F-F2B6157B4F52}" srcOrd="0" destOrd="0" presId="urn:microsoft.com/office/officeart/2005/8/layout/cycle6"/>
    <dgm:cxn modelId="{A6203293-6D86-4B60-A849-3CE6E27E9D13}" type="presParOf" srcId="{0AEEA8D5-A671-4D9F-8698-0303774F37C6}" destId="{F2944A67-93CD-4DF4-9587-DD097F59740A}" srcOrd="12" destOrd="0" presId="urn:microsoft.com/office/officeart/2005/8/layout/cycle6"/>
    <dgm:cxn modelId="{33F32139-29F2-4848-A44C-C786ACA37B41}" type="presOf" srcId="{0657A803-3CF7-41D0-847E-127F4FDFA81C}" destId="{F2944A67-93CD-4DF4-9587-DD097F59740A}" srcOrd="0" destOrd="0" presId="urn:microsoft.com/office/officeart/2005/8/layout/cycle6"/>
    <dgm:cxn modelId="{D9C1FFA3-AED4-4734-B913-FB058775A850}" type="presParOf" srcId="{0AEEA8D5-A671-4D9F-8698-0303774F37C6}" destId="{B4965E91-FF49-48E7-9523-23A2D73CEE18}" srcOrd="13" destOrd="0" presId="urn:microsoft.com/office/officeart/2005/8/layout/cycle6"/>
    <dgm:cxn modelId="{8045CB1B-9CA7-494C-A09B-EE303D03E95E}" type="presParOf" srcId="{0AEEA8D5-A671-4D9F-8698-0303774F37C6}" destId="{E7BFA86F-7601-456F-96A9-BA934C533C6A}" srcOrd="14" destOrd="0" presId="urn:microsoft.com/office/officeart/2005/8/layout/cycle6"/>
    <dgm:cxn modelId="{F442E25D-28E4-4C18-AD71-A1B2F59CC26B}" type="presOf" srcId="{8E1E3E94-C212-45F6-923E-3471233D562E}" destId="{E7BFA86F-7601-456F-96A9-BA934C533C6A}" srcOrd="0" destOrd="0" presId="urn:microsoft.com/office/officeart/2005/8/layout/cycle6"/>
    <dgm:cxn modelId="{C9A00052-5587-436B-BEC6-5F658BF5C097}" type="presParOf" srcId="{0AEEA8D5-A671-4D9F-8698-0303774F37C6}" destId="{E96520EF-189E-4C9E-81FE-2C68FC46865B}" srcOrd="15" destOrd="0" presId="urn:microsoft.com/office/officeart/2005/8/layout/cycle6"/>
    <dgm:cxn modelId="{4EB28379-0E2F-41E9-9522-08FD7D65DC82}" type="presOf" srcId="{24F35E91-47B1-4F87-9B65-A7FB061EE817}" destId="{E96520EF-189E-4C9E-81FE-2C68FC46865B}" srcOrd="0" destOrd="0" presId="urn:microsoft.com/office/officeart/2005/8/layout/cycle6"/>
    <dgm:cxn modelId="{8B30ACAB-81EF-49EE-9E72-5F5868251EFE}" type="presParOf" srcId="{0AEEA8D5-A671-4D9F-8698-0303774F37C6}" destId="{BF6A3821-0D98-4528-89A0-83072F266A3B}" srcOrd="16" destOrd="0" presId="urn:microsoft.com/office/officeart/2005/8/layout/cycle6"/>
    <dgm:cxn modelId="{04B56C1A-F947-48C7-944C-D461D55FEE68}" type="presParOf" srcId="{0AEEA8D5-A671-4D9F-8698-0303774F37C6}" destId="{A2FF95CB-F1FF-47A5-9EFC-FF691343F453}" srcOrd="17" destOrd="0" presId="urn:microsoft.com/office/officeart/2005/8/layout/cycle6"/>
    <dgm:cxn modelId="{7DEE5C5B-C3AA-4658-8F16-EEF5C16A2371}" type="presOf" srcId="{C0B513D3-5AD2-4987-940D-51BF05514C40}" destId="{A2FF95CB-F1FF-47A5-9EFC-FF691343F453}"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2A87B4-205C-42AA-93A2-B27FC303620D}" type="doc">
      <dgm:prSet loTypeId="cycle" loCatId="cycle" qsTypeId="urn:microsoft.com/office/officeart/2005/8/quickstyle/simple1" qsCatId="simple" csTypeId="urn:microsoft.com/office/officeart/2005/8/colors/accent1_2" csCatId="accent1" phldr="0"/>
      <dgm:spPr/>
      <dgm:t>
        <a:bodyPr/>
        <a:p>
          <a:endParaRPr lang="zh-CN" altLang="en-US"/>
        </a:p>
      </dgm:t>
    </dgm:pt>
    <dgm:pt modelId="{2747EF35-EB19-40B2-B72B-1D28E27677E0}">
      <dgm:prSet phldrT="[文本]" phldr="0" custT="1"/>
      <dgm:spPr/>
      <dgm:t>
        <a:bodyPr vert="horz" wrap="square"/>
        <a:p>
          <a:pPr>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坚持真理</a:t>
          </a:r>
          <a:r>
            <a:rPr lang="zh-CN" altLang="en-US" sz="2400">
              <a:latin typeface="黑体" panose="02010609060101010101" pitchFamily="49" charset="-122"/>
              <a:ea typeface="黑体" panose="02010609060101010101" pitchFamily="49" charset="-122"/>
            </a:rPr>
            <a:t/>
          </a:r>
          <a:endParaRPr lang="zh-CN" altLang="en-US" sz="2400">
            <a:latin typeface="黑体" panose="02010609060101010101" pitchFamily="49" charset="-122"/>
            <a:ea typeface="黑体" panose="02010609060101010101" pitchFamily="49" charset="-122"/>
          </a:endParaRPr>
        </a:p>
        <a:p>
          <a:pPr>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坚守理想</a:t>
          </a:r>
          <a:r>
            <a:rPr lang="zh-CN" altLang="en-US" sz="2400">
              <a:latin typeface="黑体" panose="02010609060101010101" pitchFamily="49" charset="-122"/>
              <a:ea typeface="黑体" panose="02010609060101010101" pitchFamily="49" charset="-122"/>
            </a:rPr>
            <a:t/>
          </a:r>
          <a:endParaRPr lang="zh-CN" altLang="en-US" sz="2400">
            <a:latin typeface="黑体" panose="02010609060101010101" pitchFamily="49" charset="-122"/>
            <a:ea typeface="黑体" panose="02010609060101010101" pitchFamily="49" charset="-122"/>
          </a:endParaRPr>
        </a:p>
      </dgm:t>
    </dgm:pt>
    <dgm:pt modelId="{E8C0C942-F96C-429E-AD44-E4BA5D9680C7}" cxnId="{70FA2505-5260-4132-ABC1-A836A0AE2410}" type="parTrans">
      <dgm:prSet/>
      <dgm:spPr/>
      <dgm:t>
        <a:bodyPr/>
        <a:p>
          <a:endParaRPr lang="zh-CN" altLang="en-US"/>
        </a:p>
      </dgm:t>
    </dgm:pt>
    <dgm:pt modelId="{BFFDCB46-D59E-46B2-9C53-DB1ADB0299CC}" cxnId="{70FA2505-5260-4132-ABC1-A836A0AE2410}" type="sibTrans">
      <dgm:prSet/>
      <dgm:spPr/>
      <dgm:t>
        <a:bodyPr/>
        <a:p>
          <a:endParaRPr lang="zh-CN" altLang="en-US"/>
        </a:p>
      </dgm:t>
    </dgm:pt>
    <dgm:pt modelId="{B95FB8A5-B612-47B6-989C-9D7BD89F6E18}">
      <dgm:prSet phldrT="[文本]" phldr="0" custT="1"/>
      <dgm:spPr/>
      <dgm:t>
        <a:bodyPr vert="horz" wrap="square"/>
        <a:p>
          <a:pPr>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践行初心</a:t>
          </a:r>
          <a:r>
            <a:rPr lang="zh-CN" altLang="en-US" sz="2400">
              <a:latin typeface="黑体" panose="02010609060101010101" pitchFamily="49" charset="-122"/>
              <a:ea typeface="黑体" panose="02010609060101010101" pitchFamily="49" charset="-122"/>
            </a:rPr>
            <a:t/>
          </a:r>
          <a:endParaRPr lang="zh-CN" altLang="en-US" sz="2400">
            <a:latin typeface="黑体" panose="02010609060101010101" pitchFamily="49" charset="-122"/>
            <a:ea typeface="黑体" panose="02010609060101010101" pitchFamily="49" charset="-122"/>
          </a:endParaRPr>
        </a:p>
        <a:p>
          <a:pPr>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担当使命</a:t>
          </a:r>
          <a:r>
            <a:rPr lang="zh-CN" altLang="en-US" sz="2400">
              <a:latin typeface="黑体" panose="02010609060101010101" pitchFamily="49" charset="-122"/>
              <a:ea typeface="黑体" panose="02010609060101010101" pitchFamily="49" charset="-122"/>
            </a:rPr>
            <a:t/>
          </a:r>
          <a:endParaRPr lang="zh-CN" altLang="en-US" sz="2400">
            <a:latin typeface="黑体" panose="02010609060101010101" pitchFamily="49" charset="-122"/>
            <a:ea typeface="黑体" panose="02010609060101010101" pitchFamily="49" charset="-122"/>
          </a:endParaRPr>
        </a:p>
      </dgm:t>
    </dgm:pt>
    <dgm:pt modelId="{1784B15E-8B7A-426B-89B2-02867972B4B8}" cxnId="{E6D729F1-5C8F-49AC-BBFA-609CFB3E39AA}" type="parTrans">
      <dgm:prSet/>
      <dgm:spPr/>
      <dgm:t>
        <a:bodyPr/>
        <a:p>
          <a:endParaRPr lang="zh-CN" altLang="en-US"/>
        </a:p>
      </dgm:t>
    </dgm:pt>
    <dgm:pt modelId="{16734FCF-6F10-445A-B6BC-27E3ED457274}" cxnId="{E6D729F1-5C8F-49AC-BBFA-609CFB3E39AA}" type="sibTrans">
      <dgm:prSet/>
      <dgm:spPr/>
      <dgm:t>
        <a:bodyPr/>
        <a:p>
          <a:endParaRPr lang="zh-CN" altLang="en-US"/>
        </a:p>
      </dgm:t>
    </dgm:pt>
    <dgm:pt modelId="{2B78A2B5-DCEA-4AFC-B14F-1F24A1DED97A}">
      <dgm:prSet phldrT="[文本]" phldr="0" custT="1"/>
      <dgm:spPr/>
      <dgm:t>
        <a:bodyPr vert="horz" wrap="square"/>
        <a:p>
          <a:pPr>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不怕牺牲</a:t>
          </a:r>
          <a:r>
            <a:rPr lang="zh-CN" altLang="en-US" sz="2400">
              <a:latin typeface="黑体" panose="02010609060101010101" pitchFamily="49" charset="-122"/>
              <a:ea typeface="黑体" panose="02010609060101010101" pitchFamily="49" charset="-122"/>
            </a:rPr>
            <a:t/>
          </a:r>
          <a:endParaRPr lang="zh-CN" altLang="en-US" sz="2400">
            <a:latin typeface="黑体" panose="02010609060101010101" pitchFamily="49" charset="-122"/>
            <a:ea typeface="黑体" panose="02010609060101010101" pitchFamily="49" charset="-122"/>
          </a:endParaRPr>
        </a:p>
        <a:p>
          <a:pPr>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英勇斗争</a:t>
          </a:r>
          <a:r>
            <a:rPr lang="zh-CN" altLang="en-US" sz="2400">
              <a:latin typeface="黑体" panose="02010609060101010101" pitchFamily="49" charset="-122"/>
              <a:ea typeface="黑体" panose="02010609060101010101" pitchFamily="49" charset="-122"/>
            </a:rPr>
            <a:t/>
          </a:r>
          <a:endParaRPr lang="zh-CN" altLang="en-US" sz="2400">
            <a:latin typeface="黑体" panose="02010609060101010101" pitchFamily="49" charset="-122"/>
            <a:ea typeface="黑体" panose="02010609060101010101" pitchFamily="49" charset="-122"/>
          </a:endParaRPr>
        </a:p>
      </dgm:t>
    </dgm:pt>
    <dgm:pt modelId="{3E7F7A29-9086-4454-9597-B1A82629FFC8}" cxnId="{C708E3CA-C293-4079-AF99-52265E4F9A58}" type="parTrans">
      <dgm:prSet/>
      <dgm:spPr/>
      <dgm:t>
        <a:bodyPr/>
        <a:p>
          <a:endParaRPr lang="zh-CN" altLang="en-US"/>
        </a:p>
      </dgm:t>
    </dgm:pt>
    <dgm:pt modelId="{70BDE6F6-3261-4753-9D1B-53909242F67D}" cxnId="{C708E3CA-C293-4079-AF99-52265E4F9A58}" type="sibTrans">
      <dgm:prSet/>
      <dgm:spPr/>
      <dgm:t>
        <a:bodyPr/>
        <a:p>
          <a:endParaRPr lang="zh-CN" altLang="en-US"/>
        </a:p>
      </dgm:t>
    </dgm:pt>
    <dgm:pt modelId="{40AFDA9D-288C-4D29-8AFA-37C0C30C8FF6}">
      <dgm:prSet phldrT="[文本]" phldr="0" custT="1"/>
      <dgm:spPr/>
      <dgm:t>
        <a:bodyPr vert="horz" wrap="square"/>
        <a:p>
          <a:pPr>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对党忠诚</a:t>
          </a:r>
          <a:r>
            <a:rPr lang="zh-CN" altLang="en-US" sz="2400">
              <a:latin typeface="黑体" panose="02010609060101010101" pitchFamily="49" charset="-122"/>
              <a:ea typeface="黑体" panose="02010609060101010101" pitchFamily="49" charset="-122"/>
            </a:rPr>
            <a:t/>
          </a:r>
          <a:endParaRPr lang="zh-CN" altLang="en-US" sz="2400">
            <a:latin typeface="黑体" panose="02010609060101010101" pitchFamily="49" charset="-122"/>
            <a:ea typeface="黑体" panose="02010609060101010101" pitchFamily="49" charset="-122"/>
          </a:endParaRPr>
        </a:p>
        <a:p>
          <a:pPr>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不负人民</a:t>
          </a:r>
          <a:r>
            <a:rPr lang="zh-CN" altLang="en-US" sz="2400">
              <a:latin typeface="黑体" panose="02010609060101010101" pitchFamily="49" charset="-122"/>
              <a:ea typeface="黑体" panose="02010609060101010101" pitchFamily="49" charset="-122"/>
            </a:rPr>
            <a:t/>
          </a:r>
          <a:endParaRPr lang="zh-CN" altLang="en-US" sz="2400">
            <a:latin typeface="黑体" panose="02010609060101010101" pitchFamily="49" charset="-122"/>
            <a:ea typeface="黑体" panose="02010609060101010101" pitchFamily="49" charset="-122"/>
          </a:endParaRPr>
        </a:p>
      </dgm:t>
    </dgm:pt>
    <dgm:pt modelId="{4C1C0800-F64C-44F0-9787-17FB1271D0FC}" cxnId="{68B8CAE2-6C36-49FB-9686-CAC086CC9B10}" type="parTrans">
      <dgm:prSet/>
      <dgm:spPr/>
      <dgm:t>
        <a:bodyPr/>
        <a:p>
          <a:endParaRPr lang="zh-CN" altLang="en-US"/>
        </a:p>
      </dgm:t>
    </dgm:pt>
    <dgm:pt modelId="{7FCDBF79-0B4F-4621-8364-C0B41DDF9713}" cxnId="{68B8CAE2-6C36-49FB-9686-CAC086CC9B10}" type="sibTrans">
      <dgm:prSet/>
      <dgm:spPr/>
      <dgm:t>
        <a:bodyPr/>
        <a:p>
          <a:endParaRPr lang="zh-CN" altLang="en-US"/>
        </a:p>
      </dgm:t>
    </dgm:pt>
    <dgm:pt modelId="{2984A8B6-85E9-40AE-8B81-BA8B58477DF2}" type="pres">
      <dgm:prSet presAssocID="{CC2A87B4-205C-42AA-93A2-B27FC303620D}" presName="cycle" presStyleCnt="0">
        <dgm:presLayoutVars>
          <dgm:dir/>
          <dgm:resizeHandles val="exact"/>
        </dgm:presLayoutVars>
      </dgm:prSet>
      <dgm:spPr/>
    </dgm:pt>
    <dgm:pt modelId="{5B56F173-CF60-49FA-B101-E6B505C28F2C}" type="pres">
      <dgm:prSet presAssocID="{2747EF35-EB19-40B2-B72B-1D28E27677E0}" presName="node" presStyleLbl="node1" presStyleIdx="0" presStyleCnt="4">
        <dgm:presLayoutVars>
          <dgm:bulletEnabled val="1"/>
        </dgm:presLayoutVars>
      </dgm:prSet>
      <dgm:spPr/>
    </dgm:pt>
    <dgm:pt modelId="{FA1B1F1F-4290-44F6-B614-7DA04C6968EA}" type="pres">
      <dgm:prSet presAssocID="{2747EF35-EB19-40B2-B72B-1D28E27677E0}" presName="spNode" presStyleCnt="0"/>
      <dgm:spPr/>
    </dgm:pt>
    <dgm:pt modelId="{890F09E1-A5FD-4242-968C-AD8148ADBA80}" type="pres">
      <dgm:prSet presAssocID="{BFFDCB46-D59E-46B2-9C53-DB1ADB0299CC}" presName="sibTrans" presStyleLbl="sibTrans1D1" presStyleIdx="0" presStyleCnt="4"/>
      <dgm:spPr/>
    </dgm:pt>
    <dgm:pt modelId="{F4F0857E-A2A2-4C44-8D9E-738F53CA34B0}" type="pres">
      <dgm:prSet presAssocID="{B95FB8A5-B612-47B6-989C-9D7BD89F6E18}" presName="node" presStyleLbl="node1" presStyleIdx="1" presStyleCnt="4">
        <dgm:presLayoutVars>
          <dgm:bulletEnabled val="1"/>
        </dgm:presLayoutVars>
      </dgm:prSet>
      <dgm:spPr/>
    </dgm:pt>
    <dgm:pt modelId="{B43530C4-5C4D-4873-9C40-D1060ACD455B}" type="pres">
      <dgm:prSet presAssocID="{B95FB8A5-B612-47B6-989C-9D7BD89F6E18}" presName="spNode" presStyleCnt="0"/>
      <dgm:spPr/>
    </dgm:pt>
    <dgm:pt modelId="{947E10C1-872E-48ED-A8EA-CDF548C9E170}" type="pres">
      <dgm:prSet presAssocID="{16734FCF-6F10-445A-B6BC-27E3ED457274}" presName="sibTrans" presStyleLbl="sibTrans1D1" presStyleIdx="1" presStyleCnt="4"/>
      <dgm:spPr/>
    </dgm:pt>
    <dgm:pt modelId="{9B1E3B87-CFEF-48C3-B3ED-22B7722DA4B2}" type="pres">
      <dgm:prSet presAssocID="{2B78A2B5-DCEA-4AFC-B14F-1F24A1DED97A}" presName="node" presStyleLbl="node1" presStyleIdx="2" presStyleCnt="4">
        <dgm:presLayoutVars>
          <dgm:bulletEnabled val="1"/>
        </dgm:presLayoutVars>
      </dgm:prSet>
      <dgm:spPr/>
    </dgm:pt>
    <dgm:pt modelId="{5DA43FA6-2782-48E4-882C-5BEA84898403}" type="pres">
      <dgm:prSet presAssocID="{2B78A2B5-DCEA-4AFC-B14F-1F24A1DED97A}" presName="spNode" presStyleCnt="0"/>
      <dgm:spPr/>
    </dgm:pt>
    <dgm:pt modelId="{D354920F-3C18-4773-98FE-F5105B0C4655}" type="pres">
      <dgm:prSet presAssocID="{70BDE6F6-3261-4753-9D1B-53909242F67D}" presName="sibTrans" presStyleLbl="sibTrans1D1" presStyleIdx="2" presStyleCnt="4"/>
      <dgm:spPr/>
    </dgm:pt>
    <dgm:pt modelId="{4A533BBB-6BEA-429E-8541-03477BCE8622}" type="pres">
      <dgm:prSet presAssocID="{40AFDA9D-288C-4D29-8AFA-37C0C30C8FF6}" presName="node" presStyleLbl="node1" presStyleIdx="3" presStyleCnt="4">
        <dgm:presLayoutVars>
          <dgm:bulletEnabled val="1"/>
        </dgm:presLayoutVars>
      </dgm:prSet>
      <dgm:spPr/>
    </dgm:pt>
    <dgm:pt modelId="{E2DD3598-5153-4C35-949B-5E7B3A92DCE7}" type="pres">
      <dgm:prSet presAssocID="{40AFDA9D-288C-4D29-8AFA-37C0C30C8FF6}" presName="spNode" presStyleCnt="0"/>
      <dgm:spPr/>
    </dgm:pt>
    <dgm:pt modelId="{80375E59-737B-41DF-B3C9-E8361D136FF9}" type="pres">
      <dgm:prSet presAssocID="{7FCDBF79-0B4F-4621-8364-C0B41DDF9713}" presName="sibTrans" presStyleLbl="sibTrans1D1" presStyleIdx="3" presStyleCnt="4"/>
      <dgm:spPr/>
    </dgm:pt>
  </dgm:ptLst>
  <dgm:cxnLst>
    <dgm:cxn modelId="{70FA2505-5260-4132-ABC1-A836A0AE2410}" srcId="{CC2A87B4-205C-42AA-93A2-B27FC303620D}" destId="{2747EF35-EB19-40B2-B72B-1D28E27677E0}" srcOrd="0" destOrd="0" parTransId="{E8C0C942-F96C-429E-AD44-E4BA5D9680C7}" sibTransId="{BFFDCB46-D59E-46B2-9C53-DB1ADB0299CC}"/>
    <dgm:cxn modelId="{E6D729F1-5C8F-49AC-BBFA-609CFB3E39AA}" srcId="{CC2A87B4-205C-42AA-93A2-B27FC303620D}" destId="{B95FB8A5-B612-47B6-989C-9D7BD89F6E18}" srcOrd="1" destOrd="0" parTransId="{1784B15E-8B7A-426B-89B2-02867972B4B8}" sibTransId="{16734FCF-6F10-445A-B6BC-27E3ED457274}"/>
    <dgm:cxn modelId="{C708E3CA-C293-4079-AF99-52265E4F9A58}" srcId="{CC2A87B4-205C-42AA-93A2-B27FC303620D}" destId="{2B78A2B5-DCEA-4AFC-B14F-1F24A1DED97A}" srcOrd="2" destOrd="0" parTransId="{3E7F7A29-9086-4454-9597-B1A82629FFC8}" sibTransId="{70BDE6F6-3261-4753-9D1B-53909242F67D}"/>
    <dgm:cxn modelId="{68B8CAE2-6C36-49FB-9686-CAC086CC9B10}" srcId="{CC2A87B4-205C-42AA-93A2-B27FC303620D}" destId="{40AFDA9D-288C-4D29-8AFA-37C0C30C8FF6}" srcOrd="3" destOrd="0" parTransId="{4C1C0800-F64C-44F0-9787-17FB1271D0FC}" sibTransId="{7FCDBF79-0B4F-4621-8364-C0B41DDF9713}"/>
    <dgm:cxn modelId="{1FAD8BC4-5506-4D0F-97DF-81BD84997D97}" type="presOf" srcId="{CC2A87B4-205C-42AA-93A2-B27FC303620D}" destId="{2984A8B6-85E9-40AE-8B81-BA8B58477DF2}" srcOrd="0" destOrd="0" presId="urn:microsoft.com/office/officeart/2005/8/layout/cycle6"/>
    <dgm:cxn modelId="{A34A9C32-365D-42E7-9836-39B3C97301EA}" type="presParOf" srcId="{2984A8B6-85E9-40AE-8B81-BA8B58477DF2}" destId="{5B56F173-CF60-49FA-B101-E6B505C28F2C}" srcOrd="0" destOrd="0" presId="urn:microsoft.com/office/officeart/2005/8/layout/cycle6"/>
    <dgm:cxn modelId="{1BA6D80F-83F6-4841-8F89-20D559366B1F}" type="presOf" srcId="{2747EF35-EB19-40B2-B72B-1D28E27677E0}" destId="{5B56F173-CF60-49FA-B101-E6B505C28F2C}" srcOrd="0" destOrd="0" presId="urn:microsoft.com/office/officeart/2005/8/layout/cycle6"/>
    <dgm:cxn modelId="{D18F5D20-97E3-4976-BE6E-460B9E049593}" type="presParOf" srcId="{2984A8B6-85E9-40AE-8B81-BA8B58477DF2}" destId="{FA1B1F1F-4290-44F6-B614-7DA04C6968EA}" srcOrd="1" destOrd="0" presId="urn:microsoft.com/office/officeart/2005/8/layout/cycle6"/>
    <dgm:cxn modelId="{DA9A3B62-A975-44C2-B7BF-7D6CE71F53EC}" type="presParOf" srcId="{2984A8B6-85E9-40AE-8B81-BA8B58477DF2}" destId="{890F09E1-A5FD-4242-968C-AD8148ADBA80}" srcOrd="2" destOrd="0" presId="urn:microsoft.com/office/officeart/2005/8/layout/cycle6"/>
    <dgm:cxn modelId="{4E98931A-151A-42A4-AAAA-894122881FA6}" type="presOf" srcId="{BFFDCB46-D59E-46B2-9C53-DB1ADB0299CC}" destId="{890F09E1-A5FD-4242-968C-AD8148ADBA80}" srcOrd="0" destOrd="0" presId="urn:microsoft.com/office/officeart/2005/8/layout/cycle6"/>
    <dgm:cxn modelId="{75FB9BE6-9B53-499F-B2DF-F25FC12D373E}" type="presParOf" srcId="{2984A8B6-85E9-40AE-8B81-BA8B58477DF2}" destId="{F4F0857E-A2A2-4C44-8D9E-738F53CA34B0}" srcOrd="3" destOrd="0" presId="urn:microsoft.com/office/officeart/2005/8/layout/cycle6"/>
    <dgm:cxn modelId="{D7F318C6-E7F3-42B1-B9DD-2C2D2F5F5DAA}" type="presOf" srcId="{B95FB8A5-B612-47B6-989C-9D7BD89F6E18}" destId="{F4F0857E-A2A2-4C44-8D9E-738F53CA34B0}" srcOrd="0" destOrd="0" presId="urn:microsoft.com/office/officeart/2005/8/layout/cycle6"/>
    <dgm:cxn modelId="{D3D8C858-AEDE-4ED1-8A49-E9790AF2BAB6}" type="presParOf" srcId="{2984A8B6-85E9-40AE-8B81-BA8B58477DF2}" destId="{B43530C4-5C4D-4873-9C40-D1060ACD455B}" srcOrd="4" destOrd="0" presId="urn:microsoft.com/office/officeart/2005/8/layout/cycle6"/>
    <dgm:cxn modelId="{69398532-B8EA-48E1-9FDF-A95AF9236D8E}" type="presParOf" srcId="{2984A8B6-85E9-40AE-8B81-BA8B58477DF2}" destId="{947E10C1-872E-48ED-A8EA-CDF548C9E170}" srcOrd="5" destOrd="0" presId="urn:microsoft.com/office/officeart/2005/8/layout/cycle6"/>
    <dgm:cxn modelId="{19E05BCD-77DB-4C7B-A742-B10A37E4F7C3}" type="presOf" srcId="{16734FCF-6F10-445A-B6BC-27E3ED457274}" destId="{947E10C1-872E-48ED-A8EA-CDF548C9E170}" srcOrd="0" destOrd="0" presId="urn:microsoft.com/office/officeart/2005/8/layout/cycle6"/>
    <dgm:cxn modelId="{EC874333-55D5-4158-9EFD-8F2D2CEC86F6}" type="presParOf" srcId="{2984A8B6-85E9-40AE-8B81-BA8B58477DF2}" destId="{9B1E3B87-CFEF-48C3-B3ED-22B7722DA4B2}" srcOrd="6" destOrd="0" presId="urn:microsoft.com/office/officeart/2005/8/layout/cycle6"/>
    <dgm:cxn modelId="{2AF37B84-474E-4EC0-900A-2BC69799E39B}" type="presOf" srcId="{2B78A2B5-DCEA-4AFC-B14F-1F24A1DED97A}" destId="{9B1E3B87-CFEF-48C3-B3ED-22B7722DA4B2}" srcOrd="0" destOrd="0" presId="urn:microsoft.com/office/officeart/2005/8/layout/cycle6"/>
    <dgm:cxn modelId="{87F18E5F-42CD-48C4-B8B0-A83E17B60374}" type="presParOf" srcId="{2984A8B6-85E9-40AE-8B81-BA8B58477DF2}" destId="{5DA43FA6-2782-48E4-882C-5BEA84898403}" srcOrd="7" destOrd="0" presId="urn:microsoft.com/office/officeart/2005/8/layout/cycle6"/>
    <dgm:cxn modelId="{9CFD3D41-AE66-4326-AC51-5AC37FC54842}" type="presParOf" srcId="{2984A8B6-85E9-40AE-8B81-BA8B58477DF2}" destId="{D354920F-3C18-4773-98FE-F5105B0C4655}" srcOrd="8" destOrd="0" presId="urn:microsoft.com/office/officeart/2005/8/layout/cycle6"/>
    <dgm:cxn modelId="{69735CD2-A7A6-403C-BDE6-5B8B4BB02D12}" type="presOf" srcId="{70BDE6F6-3261-4753-9D1B-53909242F67D}" destId="{D354920F-3C18-4773-98FE-F5105B0C4655}" srcOrd="0" destOrd="0" presId="urn:microsoft.com/office/officeart/2005/8/layout/cycle6"/>
    <dgm:cxn modelId="{C517D63E-3B71-4BF0-A5BB-2C072E660507}" type="presParOf" srcId="{2984A8B6-85E9-40AE-8B81-BA8B58477DF2}" destId="{4A533BBB-6BEA-429E-8541-03477BCE8622}" srcOrd="9" destOrd="0" presId="urn:microsoft.com/office/officeart/2005/8/layout/cycle6"/>
    <dgm:cxn modelId="{D5A61F3D-4B1D-4085-B49B-879AC6952C47}" type="presOf" srcId="{40AFDA9D-288C-4D29-8AFA-37C0C30C8FF6}" destId="{4A533BBB-6BEA-429E-8541-03477BCE8622}" srcOrd="0" destOrd="0" presId="urn:microsoft.com/office/officeart/2005/8/layout/cycle6"/>
    <dgm:cxn modelId="{ED380691-41A9-4DDD-9BA2-D277FA04719F}" type="presParOf" srcId="{2984A8B6-85E9-40AE-8B81-BA8B58477DF2}" destId="{E2DD3598-5153-4C35-949B-5E7B3A92DCE7}" srcOrd="10" destOrd="0" presId="urn:microsoft.com/office/officeart/2005/8/layout/cycle6"/>
    <dgm:cxn modelId="{3B482BA5-197E-4B21-82B0-0C64D8B3B696}" type="presParOf" srcId="{2984A8B6-85E9-40AE-8B81-BA8B58477DF2}" destId="{80375E59-737B-41DF-B3C9-E8361D136FF9}" srcOrd="11" destOrd="0" presId="urn:microsoft.com/office/officeart/2005/8/layout/cycle6"/>
    <dgm:cxn modelId="{5C344503-6B5E-43DD-94D1-098FF576DABC}" type="presOf" srcId="{7FCDBF79-0B4F-4621-8364-C0B41DDF9713}" destId="{80375E59-737B-41DF-B3C9-E8361D136FF9}" srcOrd="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AA6C7-7F14-4D2A-AD1E-9CAE1B492680}">
      <dsp:nvSpPr>
        <dsp:cNvPr id="0" name=""/>
        <dsp:cNvSpPr/>
      </dsp:nvSpPr>
      <dsp:spPr>
        <a:xfrm>
          <a:off x="3743116" y="2511"/>
          <a:ext cx="1014906" cy="6596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上海共产主义小组</a:t>
          </a:r>
        </a:p>
      </dsp:txBody>
      <dsp:txXfrm>
        <a:off x="3775319" y="34714"/>
        <a:ext cx="950500" cy="595283"/>
      </dsp:txXfrm>
    </dsp:sp>
    <dsp:sp modelId="{ACBA8E2A-C137-47B2-BF80-A3F00DABC8B6}">
      <dsp:nvSpPr>
        <dsp:cNvPr id="0" name=""/>
        <dsp:cNvSpPr/>
      </dsp:nvSpPr>
      <dsp:spPr>
        <a:xfrm>
          <a:off x="2366829" y="332356"/>
          <a:ext cx="3767480" cy="3767480"/>
        </a:xfrm>
        <a:custGeom>
          <a:avLst/>
          <a:gdLst/>
          <a:ahLst/>
          <a:cxnLst/>
          <a:rect l="0" t="0" r="0" b="0"/>
          <a:pathLst>
            <a:path>
              <a:moveTo>
                <a:pt x="2397919" y="71532"/>
              </a:moveTo>
              <a:arcTo wR="1883740" hR="1883740" stAng="17150416" swAng="125708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AA08409-2082-429A-AB24-0503BA2308D8}">
      <dsp:nvSpPr>
        <dsp:cNvPr id="0" name=""/>
        <dsp:cNvSpPr/>
      </dsp:nvSpPr>
      <dsp:spPr>
        <a:xfrm>
          <a:off x="5215884" y="711758"/>
          <a:ext cx="1014906" cy="6596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北京共产主义小组</a:t>
          </a:r>
        </a:p>
      </dsp:txBody>
      <dsp:txXfrm>
        <a:off x="5248087" y="743961"/>
        <a:ext cx="950500" cy="595283"/>
      </dsp:txXfrm>
    </dsp:sp>
    <dsp:sp modelId="{AC5C9C52-9BA4-4514-8172-FA0EE4C54F72}">
      <dsp:nvSpPr>
        <dsp:cNvPr id="0" name=""/>
        <dsp:cNvSpPr/>
      </dsp:nvSpPr>
      <dsp:spPr>
        <a:xfrm>
          <a:off x="2366829" y="332356"/>
          <a:ext cx="3767480" cy="3767480"/>
        </a:xfrm>
        <a:custGeom>
          <a:avLst/>
          <a:gdLst/>
          <a:ahLst/>
          <a:cxnLst/>
          <a:rect l="0" t="0" r="0" b="0"/>
          <a:pathLst>
            <a:path>
              <a:moveTo>
                <a:pt x="3571759" y="1047636"/>
              </a:moveTo>
              <a:arcTo wR="1883740" hR="1883740" stAng="20019001" swAng="172665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162AD2E-46D4-41E3-A0AE-F8B6BCED5F4F}">
      <dsp:nvSpPr>
        <dsp:cNvPr id="0" name=""/>
        <dsp:cNvSpPr/>
      </dsp:nvSpPr>
      <dsp:spPr>
        <a:xfrm>
          <a:off x="5579627" y="2305423"/>
          <a:ext cx="1014906" cy="6596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武汉共产主义小组</a:t>
          </a:r>
        </a:p>
      </dsp:txBody>
      <dsp:txXfrm>
        <a:off x="5611830" y="2337626"/>
        <a:ext cx="950500" cy="595283"/>
      </dsp:txXfrm>
    </dsp:sp>
    <dsp:sp modelId="{F7245AAE-DF71-4C62-A991-E08A05D3525D}">
      <dsp:nvSpPr>
        <dsp:cNvPr id="0" name=""/>
        <dsp:cNvSpPr/>
      </dsp:nvSpPr>
      <dsp:spPr>
        <a:xfrm>
          <a:off x="2366829" y="332356"/>
          <a:ext cx="3767480" cy="3767480"/>
        </a:xfrm>
        <a:custGeom>
          <a:avLst/>
          <a:gdLst/>
          <a:ahLst/>
          <a:cxnLst/>
          <a:rect l="0" t="0" r="0" b="0"/>
          <a:pathLst>
            <a:path>
              <a:moveTo>
                <a:pt x="3609150" y="2639675"/>
              </a:moveTo>
              <a:arcTo wR="1883740" hR="1883740" stAng="1419549" swAng="135914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3116EC-9EFE-4180-B005-00405E2C2847}">
      <dsp:nvSpPr>
        <dsp:cNvPr id="0" name=""/>
        <dsp:cNvSpPr/>
      </dsp:nvSpPr>
      <dsp:spPr>
        <a:xfrm>
          <a:off x="4560441" y="3583443"/>
          <a:ext cx="1014906" cy="6596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旅日共产主义小组</a:t>
          </a:r>
        </a:p>
      </dsp:txBody>
      <dsp:txXfrm>
        <a:off x="4592644" y="3615646"/>
        <a:ext cx="950500" cy="595283"/>
      </dsp:txXfrm>
    </dsp:sp>
    <dsp:sp modelId="{DE44094D-EA58-4504-AE5F-F2B6157B4F52}">
      <dsp:nvSpPr>
        <dsp:cNvPr id="0" name=""/>
        <dsp:cNvSpPr/>
      </dsp:nvSpPr>
      <dsp:spPr>
        <a:xfrm>
          <a:off x="2366829" y="332356"/>
          <a:ext cx="3767480" cy="3767480"/>
        </a:xfrm>
        <a:custGeom>
          <a:avLst/>
          <a:gdLst/>
          <a:ahLst/>
          <a:cxnLst/>
          <a:rect l="0" t="0" r="0" b="0"/>
          <a:pathLst>
            <a:path>
              <a:moveTo>
                <a:pt x="2187496" y="3742828"/>
              </a:moveTo>
              <a:arcTo wR="1883740" hR="1883740" stAng="4843227" swAng="111354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944A67-93CD-4DF4-9587-DD097F59740A}">
      <dsp:nvSpPr>
        <dsp:cNvPr id="0" name=""/>
        <dsp:cNvSpPr/>
      </dsp:nvSpPr>
      <dsp:spPr>
        <a:xfrm>
          <a:off x="2925792" y="3583443"/>
          <a:ext cx="1014906" cy="6596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长沙共产主义小组</a:t>
          </a:r>
        </a:p>
      </dsp:txBody>
      <dsp:txXfrm>
        <a:off x="2957995" y="3615646"/>
        <a:ext cx="950500" cy="595283"/>
      </dsp:txXfrm>
    </dsp:sp>
    <dsp:sp modelId="{E7BFA86F-7601-456F-96A9-BA934C533C6A}">
      <dsp:nvSpPr>
        <dsp:cNvPr id="0" name=""/>
        <dsp:cNvSpPr/>
      </dsp:nvSpPr>
      <dsp:spPr>
        <a:xfrm>
          <a:off x="2366829" y="332356"/>
          <a:ext cx="3767480" cy="3767480"/>
        </a:xfrm>
        <a:custGeom>
          <a:avLst/>
          <a:gdLst/>
          <a:ahLst/>
          <a:cxnLst/>
          <a:rect l="0" t="0" r="0" b="0"/>
          <a:pathLst>
            <a:path>
              <a:moveTo>
                <a:pt x="582571" y="3245885"/>
              </a:moveTo>
              <a:arcTo wR="1883740" hR="1883740" stAng="8021307" swAng="135914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6520EF-189E-4C9E-81FE-2C68FC46865B}">
      <dsp:nvSpPr>
        <dsp:cNvPr id="0" name=""/>
        <dsp:cNvSpPr/>
      </dsp:nvSpPr>
      <dsp:spPr>
        <a:xfrm>
          <a:off x="1906605" y="2305423"/>
          <a:ext cx="1014906" cy="6596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济南共产主义小组</a:t>
          </a:r>
        </a:p>
      </dsp:txBody>
      <dsp:txXfrm>
        <a:off x="1938808" y="2337626"/>
        <a:ext cx="950500" cy="595283"/>
      </dsp:txXfrm>
    </dsp:sp>
    <dsp:sp modelId="{A2FF95CB-F1FF-47A5-9EFC-FF691343F453}">
      <dsp:nvSpPr>
        <dsp:cNvPr id="0" name=""/>
        <dsp:cNvSpPr/>
      </dsp:nvSpPr>
      <dsp:spPr>
        <a:xfrm>
          <a:off x="2351552" y="166268"/>
          <a:ext cx="3767480" cy="3767480"/>
        </a:xfrm>
        <a:custGeom>
          <a:avLst/>
          <a:gdLst/>
          <a:ahLst/>
          <a:cxnLst/>
          <a:rect l="0" t="0" r="0" b="0"/>
          <a:pathLst>
            <a:path>
              <a:moveTo>
                <a:pt x="16111" y="2129589"/>
              </a:moveTo>
              <a:arcTo wR="1883740" hR="1883740" stAng="10350053" swAng="174592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C36DB1-746A-44EC-998E-72028B00320E}">
      <dsp:nvSpPr>
        <dsp:cNvPr id="0" name=""/>
        <dsp:cNvSpPr/>
      </dsp:nvSpPr>
      <dsp:spPr>
        <a:xfrm>
          <a:off x="2185229" y="687915"/>
          <a:ext cx="1014906" cy="6596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旅法共产主义小组</a:t>
          </a:r>
        </a:p>
      </dsp:txBody>
      <dsp:txXfrm>
        <a:off x="2217432" y="720118"/>
        <a:ext cx="950500" cy="595283"/>
      </dsp:txXfrm>
    </dsp:sp>
    <dsp:sp modelId="{CAA006B5-2FF3-450A-9ABF-64FA78274894}">
      <dsp:nvSpPr>
        <dsp:cNvPr id="0" name=""/>
        <dsp:cNvSpPr/>
      </dsp:nvSpPr>
      <dsp:spPr>
        <a:xfrm>
          <a:off x="2168279" y="376493"/>
          <a:ext cx="3767480" cy="3767480"/>
        </a:xfrm>
        <a:custGeom>
          <a:avLst/>
          <a:gdLst/>
          <a:ahLst/>
          <a:cxnLst/>
          <a:rect l="0" t="0" r="0" b="0"/>
          <a:pathLst>
            <a:path>
              <a:moveTo>
                <a:pt x="852836" y="307125"/>
              </a:moveTo>
              <a:arcTo wR="1883740" hR="1883740" stAng="14209228" swAng="141019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AA6C7-7F14-4D2A-AD1E-9CAE1B492680}">
      <dsp:nvSpPr>
        <dsp:cNvPr id="0" name=""/>
        <dsp:cNvSpPr/>
      </dsp:nvSpPr>
      <dsp:spPr>
        <a:xfrm>
          <a:off x="3621240" y="1087"/>
          <a:ext cx="1571415" cy="773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宋体" panose="02010600030101010101" pitchFamily="2" charset="-122"/>
              <a:ea typeface="宋体" panose="02010600030101010101" pitchFamily="2" charset="-122"/>
            </a:rPr>
            <a:t>和合文化</a:t>
          </a:r>
        </a:p>
      </dsp:txBody>
      <dsp:txXfrm>
        <a:off x="3659023" y="38870"/>
        <a:ext cx="1495849" cy="698430"/>
      </dsp:txXfrm>
    </dsp:sp>
    <dsp:sp modelId="{ACBA8E2A-C137-47B2-BF80-A3F00DABC8B6}">
      <dsp:nvSpPr>
        <dsp:cNvPr id="0" name=""/>
        <dsp:cNvSpPr/>
      </dsp:nvSpPr>
      <dsp:spPr>
        <a:xfrm>
          <a:off x="2671072" y="427919"/>
          <a:ext cx="3651083" cy="3651083"/>
        </a:xfrm>
        <a:custGeom>
          <a:avLst/>
          <a:gdLst/>
          <a:ahLst/>
          <a:cxnLst/>
          <a:rect l="0" t="0" r="0" b="0"/>
          <a:pathLst>
            <a:path>
              <a:moveTo>
                <a:pt x="2526484" y="139931"/>
              </a:moveTo>
              <a:arcTo wR="1825541" hR="1825541" stAng="17554768" swAng="9825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AA08409-2082-429A-AB24-0503BA2308D8}">
      <dsp:nvSpPr>
        <dsp:cNvPr id="0" name=""/>
        <dsp:cNvSpPr/>
      </dsp:nvSpPr>
      <dsp:spPr>
        <a:xfrm>
          <a:off x="5190929" y="837206"/>
          <a:ext cx="1567009" cy="773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宋体" panose="02010600030101010101" pitchFamily="2" charset="-122"/>
              <a:ea typeface="宋体" panose="02010600030101010101" pitchFamily="2" charset="-122"/>
            </a:rPr>
            <a:t>修身修心修德</a:t>
          </a:r>
        </a:p>
      </dsp:txBody>
      <dsp:txXfrm>
        <a:off x="5228712" y="874989"/>
        <a:ext cx="1491443" cy="698430"/>
      </dsp:txXfrm>
    </dsp:sp>
    <dsp:sp modelId="{AC5C9C52-9BA4-4514-8172-FA0EE4C54F72}">
      <dsp:nvSpPr>
        <dsp:cNvPr id="0" name=""/>
        <dsp:cNvSpPr/>
      </dsp:nvSpPr>
      <dsp:spPr>
        <a:xfrm>
          <a:off x="2646386" y="480749"/>
          <a:ext cx="3651083" cy="3651083"/>
        </a:xfrm>
        <a:custGeom>
          <a:avLst/>
          <a:gdLst/>
          <a:ahLst/>
          <a:cxnLst/>
          <a:rect l="0" t="0" r="0" b="0"/>
          <a:pathLst>
            <a:path>
              <a:moveTo>
                <a:pt x="3517182" y="1139280"/>
              </a:moveTo>
              <a:arcTo wR="1825541" hR="1825541" stAng="20275121" swAng="178081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162AD2E-46D4-41E3-A0AE-F8B6BCED5F4F}">
      <dsp:nvSpPr>
        <dsp:cNvPr id="0" name=""/>
        <dsp:cNvSpPr/>
      </dsp:nvSpPr>
      <dsp:spPr>
        <a:xfrm>
          <a:off x="5335366" y="2557146"/>
          <a:ext cx="1660686" cy="773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prstClr val="white"/>
              </a:solidFill>
              <a:latin typeface="宋体" panose="02010600030101010101" pitchFamily="2" charset="-122"/>
              <a:ea typeface="宋体" panose="02010600030101010101" pitchFamily="2" charset="-122"/>
              <a:cs typeface="+mn-cs"/>
            </a:rPr>
            <a:t>天人合一</a:t>
          </a:r>
        </a:p>
      </dsp:txBody>
      <dsp:txXfrm>
        <a:off x="5373149" y="2594929"/>
        <a:ext cx="1585120" cy="698430"/>
      </dsp:txXfrm>
    </dsp:sp>
    <dsp:sp modelId="{F7245AAE-DF71-4C62-A991-E08A05D3525D}">
      <dsp:nvSpPr>
        <dsp:cNvPr id="0" name=""/>
        <dsp:cNvSpPr/>
      </dsp:nvSpPr>
      <dsp:spPr>
        <a:xfrm>
          <a:off x="2746738" y="306800"/>
          <a:ext cx="3651083" cy="3651083"/>
        </a:xfrm>
        <a:custGeom>
          <a:avLst/>
          <a:gdLst/>
          <a:ahLst/>
          <a:cxnLst/>
          <a:rect l="0" t="0" r="0" b="0"/>
          <a:pathLst>
            <a:path>
              <a:moveTo>
                <a:pt x="3196966" y="3030446"/>
              </a:moveTo>
              <a:arcTo wR="1825541" hR="1825541" stAng="2478112" swAng="150928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3116EC-9EFE-4180-B005-00405E2C2847}">
      <dsp:nvSpPr>
        <dsp:cNvPr id="0" name=""/>
        <dsp:cNvSpPr/>
      </dsp:nvSpPr>
      <dsp:spPr>
        <a:xfrm>
          <a:off x="3519859" y="3652170"/>
          <a:ext cx="1774178" cy="773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prstClr val="white"/>
              </a:solidFill>
              <a:latin typeface="宋体" panose="02010600030101010101" pitchFamily="2" charset="-122"/>
              <a:ea typeface="宋体" panose="02010600030101010101" pitchFamily="2" charset="-122"/>
              <a:cs typeface="+mn-cs"/>
            </a:rPr>
            <a:t>大同思想</a:t>
          </a:r>
        </a:p>
      </dsp:txBody>
      <dsp:txXfrm>
        <a:off x="3557642" y="3689953"/>
        <a:ext cx="1698612" cy="698430"/>
      </dsp:txXfrm>
    </dsp:sp>
    <dsp:sp modelId="{DE44094D-EA58-4504-AE5F-F2B6157B4F52}">
      <dsp:nvSpPr>
        <dsp:cNvPr id="0" name=""/>
        <dsp:cNvSpPr/>
      </dsp:nvSpPr>
      <dsp:spPr>
        <a:xfrm>
          <a:off x="2814455" y="542113"/>
          <a:ext cx="3651083" cy="3651083"/>
        </a:xfrm>
        <a:custGeom>
          <a:avLst/>
          <a:gdLst/>
          <a:ahLst/>
          <a:cxnLst/>
          <a:rect l="0" t="0" r="0" b="0"/>
          <a:pathLst>
            <a:path>
              <a:moveTo>
                <a:pt x="699337" y="3262297"/>
              </a:moveTo>
              <a:arcTo wR="1825541" hR="1825541" stAng="7685472" swAng="143085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944A67-93CD-4DF4-9587-DD097F59740A}">
      <dsp:nvSpPr>
        <dsp:cNvPr id="0" name=""/>
        <dsp:cNvSpPr/>
      </dsp:nvSpPr>
      <dsp:spPr>
        <a:xfrm>
          <a:off x="2059683" y="2445621"/>
          <a:ext cx="1508685" cy="773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prstClr val="white"/>
              </a:solidFill>
              <a:latin typeface="宋体" panose="02010600030101010101" pitchFamily="2" charset="-122"/>
              <a:ea typeface="宋体" panose="02010600030101010101" pitchFamily="2" charset="-122"/>
              <a:cs typeface="+mn-cs"/>
            </a:rPr>
            <a:t>天下情结</a:t>
          </a:r>
        </a:p>
      </dsp:txBody>
      <dsp:txXfrm>
        <a:off x="2097466" y="2483404"/>
        <a:ext cx="1433119" cy="698430"/>
      </dsp:txXfrm>
    </dsp:sp>
    <dsp:sp modelId="{E7BFA86F-7601-456F-96A9-BA934C533C6A}">
      <dsp:nvSpPr>
        <dsp:cNvPr id="0" name=""/>
        <dsp:cNvSpPr/>
      </dsp:nvSpPr>
      <dsp:spPr>
        <a:xfrm>
          <a:off x="2641627" y="111827"/>
          <a:ext cx="3651083" cy="3651083"/>
        </a:xfrm>
        <a:custGeom>
          <a:avLst/>
          <a:gdLst/>
          <a:ahLst/>
          <a:cxnLst/>
          <a:rect l="0" t="0" r="0" b="0"/>
          <a:pathLst>
            <a:path>
              <a:moveTo>
                <a:pt x="70078" y="2326492"/>
              </a:moveTo>
              <a:arcTo wR="1825541" hR="1825541" stAng="9844380" swAng="141265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6520EF-189E-4C9E-81FE-2C68FC46865B}">
      <dsp:nvSpPr>
        <dsp:cNvPr id="0" name=""/>
        <dsp:cNvSpPr/>
      </dsp:nvSpPr>
      <dsp:spPr>
        <a:xfrm>
          <a:off x="2017555" y="913858"/>
          <a:ext cx="1616854" cy="773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prstClr val="white"/>
              </a:solidFill>
              <a:latin typeface="宋体" panose="02010600030101010101" pitchFamily="2" charset="-122"/>
              <a:ea typeface="宋体" panose="02010600030101010101" pitchFamily="2" charset="-122"/>
              <a:cs typeface="+mn-cs"/>
            </a:rPr>
            <a:t>民本传统</a:t>
          </a:r>
        </a:p>
      </dsp:txBody>
      <dsp:txXfrm>
        <a:off x="2055338" y="951641"/>
        <a:ext cx="1541288" cy="698430"/>
      </dsp:txXfrm>
    </dsp:sp>
    <dsp:sp modelId="{A2FF95CB-F1FF-47A5-9EFC-FF691343F453}">
      <dsp:nvSpPr>
        <dsp:cNvPr id="0" name=""/>
        <dsp:cNvSpPr/>
      </dsp:nvSpPr>
      <dsp:spPr>
        <a:xfrm>
          <a:off x="2581406" y="388085"/>
          <a:ext cx="3651083" cy="3651083"/>
        </a:xfrm>
        <a:custGeom>
          <a:avLst/>
          <a:gdLst/>
          <a:ahLst/>
          <a:cxnLst/>
          <a:rect l="0" t="0" r="0" b="0"/>
          <a:pathLst>
            <a:path>
              <a:moveTo>
                <a:pt x="547989" y="521524"/>
              </a:moveTo>
              <a:arcTo wR="1825541" hR="1825541" stAng="13535241" swAng="112378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11210" cy="4658360"/>
        <a:chOff x="0" y="0"/>
        <a:chExt cx="8411210" cy="4658360"/>
      </a:xfrm>
    </dsp:grpSpPr>
    <dsp:sp modelId="{5B56F173-CF60-49FA-B101-E6B505C28F2C}">
      <dsp:nvSpPr>
        <dsp:cNvPr id="5" name="圆角矩形 4"/>
        <dsp:cNvSpPr/>
      </dsp:nvSpPr>
      <dsp:spPr bwMode="white">
        <a:xfrm>
          <a:off x="3372444" y="0"/>
          <a:ext cx="1666322" cy="1083109"/>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坚持真理</a:t>
          </a:r>
          <a:endParaRPr lang="zh-CN" altLang="en-US" sz="2400">
            <a:latin typeface="黑体" panose="02010609060101010101" pitchFamily="49" charset="-122"/>
            <a:ea typeface="黑体" panose="02010609060101010101" pitchFamily="49" charset="-122"/>
          </a:endParaRPr>
        </a:p>
        <a:p>
          <a:pPr lvl="0">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坚守理想</a:t>
          </a:r>
          <a:endParaRPr lang="zh-CN" altLang="en-US" sz="2400">
            <a:latin typeface="黑体" panose="02010609060101010101" pitchFamily="49" charset="-122"/>
            <a:ea typeface="黑体" panose="02010609060101010101" pitchFamily="49" charset="-122"/>
          </a:endParaRPr>
        </a:p>
      </dsp:txBody>
      <dsp:txXfrm>
        <a:off x="3372444" y="0"/>
        <a:ext cx="1666322" cy="1083109"/>
      </dsp:txXfrm>
    </dsp:sp>
    <dsp:sp modelId="{890F09E1-A5FD-4242-968C-AD8148ADBA80}">
      <dsp:nvSpPr>
        <dsp:cNvPr id="6" name="弧形 5"/>
        <dsp:cNvSpPr/>
      </dsp:nvSpPr>
      <dsp:spPr bwMode="white">
        <a:xfrm>
          <a:off x="2417980" y="541555"/>
          <a:ext cx="3575251" cy="3575251"/>
        </a:xfrm>
        <a:prstGeom prst="arc">
          <a:avLst>
            <a:gd name="adj1" fmla="val 17893526"/>
            <a:gd name="adj2" fmla="val 20515168"/>
          </a:avLst>
        </a:prstGeom>
      </dsp:spPr>
      <dsp:style>
        <a:lnRef idx="1">
          <a:schemeClr val="accent1"/>
        </a:lnRef>
        <a:fillRef idx="0">
          <a:schemeClr val="accent1"/>
        </a:fillRef>
        <a:effectRef idx="0">
          <a:scrgbClr r="0" g="0" b="0"/>
        </a:effectRef>
        <a:fontRef idx="minor"/>
      </dsp:style>
      <dsp:txXfrm>
        <a:off x="2417980" y="541555"/>
        <a:ext cx="3575251" cy="3575251"/>
      </dsp:txXfrm>
    </dsp:sp>
    <dsp:sp modelId="{F4F0857E-A2A2-4C44-8D9E-738F53CA34B0}">
      <dsp:nvSpPr>
        <dsp:cNvPr id="7" name="圆角矩形 6"/>
        <dsp:cNvSpPr/>
      </dsp:nvSpPr>
      <dsp:spPr bwMode="white">
        <a:xfrm>
          <a:off x="5160069" y="1787625"/>
          <a:ext cx="1666322" cy="1083109"/>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践行初心</a:t>
          </a:r>
          <a:endParaRPr lang="zh-CN" altLang="en-US" sz="2400">
            <a:latin typeface="黑体" panose="02010609060101010101" pitchFamily="49" charset="-122"/>
            <a:ea typeface="黑体" panose="02010609060101010101" pitchFamily="49" charset="-122"/>
          </a:endParaRPr>
        </a:p>
        <a:p>
          <a:pPr lvl="0">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担当使命</a:t>
          </a:r>
          <a:endParaRPr lang="zh-CN" altLang="en-US" sz="2400">
            <a:latin typeface="黑体" panose="02010609060101010101" pitchFamily="49" charset="-122"/>
            <a:ea typeface="黑体" panose="02010609060101010101" pitchFamily="49" charset="-122"/>
          </a:endParaRPr>
        </a:p>
      </dsp:txBody>
      <dsp:txXfrm>
        <a:off x="5160069" y="1787625"/>
        <a:ext cx="1666322" cy="1083109"/>
      </dsp:txXfrm>
    </dsp:sp>
    <dsp:sp modelId="{947E10C1-872E-48ED-A8EA-CDF548C9E170}">
      <dsp:nvSpPr>
        <dsp:cNvPr id="8" name="弧形 7"/>
        <dsp:cNvSpPr/>
      </dsp:nvSpPr>
      <dsp:spPr bwMode="white">
        <a:xfrm>
          <a:off x="2417980" y="541555"/>
          <a:ext cx="3575251" cy="3575251"/>
        </a:xfrm>
        <a:prstGeom prst="arc">
          <a:avLst>
            <a:gd name="adj1" fmla="val 1084831"/>
            <a:gd name="adj2" fmla="val 3706473"/>
          </a:avLst>
        </a:prstGeom>
      </dsp:spPr>
      <dsp:style>
        <a:lnRef idx="1">
          <a:schemeClr val="accent1"/>
        </a:lnRef>
        <a:fillRef idx="0">
          <a:schemeClr val="accent1"/>
        </a:fillRef>
        <a:effectRef idx="0">
          <a:scrgbClr r="0" g="0" b="0"/>
        </a:effectRef>
        <a:fontRef idx="minor"/>
      </dsp:style>
      <dsp:txXfrm>
        <a:off x="2417980" y="541555"/>
        <a:ext cx="3575251" cy="3575251"/>
      </dsp:txXfrm>
    </dsp:sp>
    <dsp:sp modelId="{9B1E3B87-CFEF-48C3-B3ED-22B7722DA4B2}">
      <dsp:nvSpPr>
        <dsp:cNvPr id="9" name="圆角矩形 8"/>
        <dsp:cNvSpPr/>
      </dsp:nvSpPr>
      <dsp:spPr bwMode="white">
        <a:xfrm>
          <a:off x="3372444" y="3575251"/>
          <a:ext cx="1666322" cy="1083109"/>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不怕牺牲</a:t>
          </a:r>
          <a:endParaRPr lang="zh-CN" altLang="en-US" sz="2400">
            <a:latin typeface="黑体" panose="02010609060101010101" pitchFamily="49" charset="-122"/>
            <a:ea typeface="黑体" panose="02010609060101010101" pitchFamily="49" charset="-122"/>
          </a:endParaRPr>
        </a:p>
        <a:p>
          <a:pPr lvl="0">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英勇斗争</a:t>
          </a:r>
          <a:endParaRPr lang="zh-CN" altLang="en-US" sz="2400">
            <a:latin typeface="黑体" panose="02010609060101010101" pitchFamily="49" charset="-122"/>
            <a:ea typeface="黑体" panose="02010609060101010101" pitchFamily="49" charset="-122"/>
          </a:endParaRPr>
        </a:p>
      </dsp:txBody>
      <dsp:txXfrm>
        <a:off x="3372444" y="3575251"/>
        <a:ext cx="1666322" cy="1083109"/>
      </dsp:txXfrm>
    </dsp:sp>
    <dsp:sp modelId="{D354920F-3C18-4773-98FE-F5105B0C4655}">
      <dsp:nvSpPr>
        <dsp:cNvPr id="10" name="弧形 9"/>
        <dsp:cNvSpPr/>
      </dsp:nvSpPr>
      <dsp:spPr bwMode="white">
        <a:xfrm>
          <a:off x="2417980" y="541555"/>
          <a:ext cx="3575251" cy="3575251"/>
        </a:xfrm>
        <a:prstGeom prst="arc">
          <a:avLst>
            <a:gd name="adj1" fmla="val 7093526"/>
            <a:gd name="adj2" fmla="val 9715168"/>
          </a:avLst>
        </a:prstGeom>
      </dsp:spPr>
      <dsp:style>
        <a:lnRef idx="1">
          <a:schemeClr val="accent1"/>
        </a:lnRef>
        <a:fillRef idx="0">
          <a:schemeClr val="accent1"/>
        </a:fillRef>
        <a:effectRef idx="0">
          <a:scrgbClr r="0" g="0" b="0"/>
        </a:effectRef>
        <a:fontRef idx="minor"/>
      </dsp:style>
      <dsp:txXfrm>
        <a:off x="2417980" y="541555"/>
        <a:ext cx="3575251" cy="3575251"/>
      </dsp:txXfrm>
    </dsp:sp>
    <dsp:sp modelId="{4A533BBB-6BEA-429E-8541-03477BCE8622}">
      <dsp:nvSpPr>
        <dsp:cNvPr id="11" name="圆角矩形 10"/>
        <dsp:cNvSpPr/>
      </dsp:nvSpPr>
      <dsp:spPr bwMode="white">
        <a:xfrm>
          <a:off x="1584819" y="1787625"/>
          <a:ext cx="1666322" cy="1083109"/>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对党忠诚</a:t>
          </a:r>
          <a:endParaRPr lang="zh-CN" altLang="en-US" sz="2400">
            <a:latin typeface="黑体" panose="02010609060101010101" pitchFamily="49" charset="-122"/>
            <a:ea typeface="黑体" panose="02010609060101010101" pitchFamily="49" charset="-122"/>
          </a:endParaRPr>
        </a:p>
        <a:p>
          <a:pPr lvl="0">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不负人民</a:t>
          </a:r>
          <a:endParaRPr lang="zh-CN" altLang="en-US" sz="2400">
            <a:latin typeface="黑体" panose="02010609060101010101" pitchFamily="49" charset="-122"/>
            <a:ea typeface="黑体" panose="02010609060101010101" pitchFamily="49" charset="-122"/>
          </a:endParaRPr>
        </a:p>
      </dsp:txBody>
      <dsp:txXfrm>
        <a:off x="1584819" y="1787625"/>
        <a:ext cx="1666322" cy="1083109"/>
      </dsp:txXfrm>
    </dsp:sp>
    <dsp:sp modelId="{80375E59-737B-41DF-B3C9-E8361D136FF9}">
      <dsp:nvSpPr>
        <dsp:cNvPr id="12" name="弧形 11"/>
        <dsp:cNvSpPr/>
      </dsp:nvSpPr>
      <dsp:spPr bwMode="white">
        <a:xfrm>
          <a:off x="2417980" y="541555"/>
          <a:ext cx="3575251" cy="3575251"/>
        </a:xfrm>
        <a:prstGeom prst="arc">
          <a:avLst>
            <a:gd name="adj1" fmla="val 11884831"/>
            <a:gd name="adj2" fmla="val 14506473"/>
          </a:avLst>
        </a:prstGeom>
      </dsp:spPr>
      <dsp:style>
        <a:lnRef idx="1">
          <a:schemeClr val="accent1"/>
        </a:lnRef>
        <a:fillRef idx="0">
          <a:schemeClr val="accent1"/>
        </a:fillRef>
        <a:effectRef idx="0">
          <a:scrgbClr r="0" g="0" b="0"/>
        </a:effectRef>
        <a:fontRef idx="minor"/>
      </dsp:style>
      <dsp:txXfrm>
        <a:off x="2417980" y="541555"/>
        <a:ext cx="3575251" cy="357525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39D6B-3B0B-46FE-B8BE-0F0A56ED4D2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1B22D-B9B7-460C-AFF5-E4A2A2B766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各位同志大家好，我是威海海洋职业学院思政部教师相昌慧，下面我跟大家一起学习领会习近平总书记在庆祝中国共产党成立100周年大会上的讲话精神。我们的主题是</a:t>
            </a:r>
            <a:r>
              <a:rPr lang="zh-CN" altLang="en-US" b="1" dirty="0">
                <a:gradFill>
                  <a:gsLst>
                    <a:gs pos="0">
                      <a:srgbClr val="8A0000"/>
                    </a:gs>
                    <a:gs pos="100000">
                      <a:srgbClr val="FF0000"/>
                    </a:gs>
                    <a:gs pos="100000">
                      <a:schemeClr val="accent1">
                        <a:lumMod val="45000"/>
                        <a:lumOff val="55000"/>
                      </a:schemeClr>
                    </a:gs>
                    <a:gs pos="100000">
                      <a:schemeClr val="accent1">
                        <a:lumMod val="30000"/>
                        <a:lumOff val="70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lt"/>
              </a:rPr>
              <a:t>高扬伟大建党精神  向第二个百年奋斗目标前进</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从那时起，争取民族独立、人民解放和实现国家富强、人民幸福，就成为中国人民的两大历史任务。正是在这个伟大的时代主题下，伟大建党精神开始孕育、形成，并在不断的斗争中丰富、发展。</a:t>
            </a:r>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亡国灭种的威胁面前，中国人先后向西方借来基督教神学主义（太平天国运动）、社会进化论和改良主义（戊戌变法）、资产阶级民主主义（辛亥革命）以求国家自强和民族自救，结果都以失败告终。旧中国面临国家蒙辱、人民蒙难、文明蒙尘的严峻挑战，迫切需要新理论指引，迫切需要一个有使命感的新型政治组织把一盘散沙的民众组织起来。</a:t>
            </a:r>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十月革命一声炮响，给中国送来了马克思主义。彷徨和苦闷的中国人民由此看到了解决中国问题的出路和希望，一批赞成俄国十月社会主义革命道路、具有初步共产主义思想的先进分子开始在中国出现。</a:t>
            </a:r>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dirty="0">
                <a:solidFill>
                  <a:srgbClr val="434343"/>
                </a:solidFill>
                <a:effectLst/>
                <a:latin typeface="黑体" panose="02010609060101010101" pitchFamily="49" charset="-122"/>
                <a:ea typeface="黑体" panose="02010609060101010101" pitchFamily="49" charset="-122"/>
                <a:cs typeface="黑体" panose="02010609060101010101" pitchFamily="49" charset="-122"/>
                <a:sym typeface="+mn-ea"/>
              </a:rPr>
              <a:t>1919</a:t>
            </a:r>
            <a:r>
              <a:rPr lang="zh-CN" altLang="en-US" b="1" dirty="0">
                <a:solidFill>
                  <a:srgbClr val="434343"/>
                </a:solidFill>
                <a:effectLst/>
                <a:latin typeface="黑体" panose="02010609060101010101" pitchFamily="49" charset="-122"/>
                <a:ea typeface="黑体" panose="02010609060101010101" pitchFamily="49" charset="-122"/>
                <a:cs typeface="黑体" panose="02010609060101010101" pitchFamily="49" charset="-122"/>
                <a:sym typeface="+mn-ea"/>
              </a:rPr>
              <a:t>年五四运动爆发，</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工人阶级以独立的姿态登上政治舞台，五四运动前后，中国先进分子意识到帝国主义是靠不住的，因为</a:t>
            </a:r>
            <a:r>
              <a:rPr lang="zh-CN" altLang="en-US" dirty="0"/>
              <a:t>五四运动的导火索就是列强无视中国一战战胜国地位，无视中国人民的强烈要求，强行把德国在山东的特权转让给日本，与列强联合压迫中国人民形成鲜明的对比的是，俄国新生政权平等待我之态度，十月革命胜利之前的沙皇俄国也是侵略我们的列强之一，</a:t>
            </a:r>
            <a:r>
              <a:rPr lang="en-US" altLang="zh-CN" dirty="0"/>
              <a:t>1919</a:t>
            </a:r>
            <a:r>
              <a:rPr lang="zh-CN" altLang="en-US" dirty="0"/>
              <a:t>年</a:t>
            </a:r>
            <a:r>
              <a:rPr lang="en-US" altLang="zh-CN" dirty="0"/>
              <a:t>7</a:t>
            </a:r>
            <a:r>
              <a:rPr lang="zh-CN" altLang="en-US" dirty="0"/>
              <a:t>月</a:t>
            </a:r>
            <a:r>
              <a:rPr lang="en-US" altLang="zh-CN" dirty="0"/>
              <a:t>25</a:t>
            </a:r>
            <a:r>
              <a:rPr lang="zh-CN" altLang="en-US" dirty="0"/>
              <a:t>日，新生的苏维埃政府宣布废除沙皇俄国同中国签订的不平等条约，废除俄国在中国的一切特权。这进一步增强了马克思主义对中国先进分子的吸引力。</a:t>
            </a:r>
            <a:r>
              <a:rPr lang="zh-CN" altLang="en-US" dirty="0">
                <a:solidFill>
                  <a:srgbClr val="434343"/>
                </a:solidFill>
                <a:effectLst/>
                <a:latin typeface="微软雅黑" panose="020B0503020204020204" pitchFamily="34" charset="-122"/>
                <a:ea typeface="微软雅黑" panose="020B0503020204020204" pitchFamily="34" charset="-122"/>
                <a:sym typeface="+mn-ea"/>
              </a:rPr>
              <a:t>马克思主义也开始在中国广泛传播。</a:t>
            </a:r>
            <a:endParaRPr lang="zh-CN" altLang="en-US" dirty="0"/>
          </a:p>
          <a:p>
            <a:pPr algn="l"/>
            <a:endParaRPr lang="zh-CN" altLang="en-US" dirty="0"/>
          </a:p>
          <a:p>
            <a:pPr algn="l"/>
            <a:r>
              <a:rPr lang="en-US" altLang="zh-CN" b="0" i="0" dirty="0">
                <a:solidFill>
                  <a:srgbClr val="434343"/>
                </a:solidFill>
                <a:effectLst/>
                <a:latin typeface="微软雅黑" panose="020B0503020204020204" pitchFamily="34" charset="-122"/>
                <a:ea typeface="微软雅黑" panose="020B0503020204020204" pitchFamily="34" charset="-122"/>
              </a:rPr>
              <a:t>1920</a:t>
            </a:r>
            <a:r>
              <a:rPr lang="zh-CN" altLang="en-US" b="0" i="0" dirty="0">
                <a:solidFill>
                  <a:srgbClr val="434343"/>
                </a:solidFill>
                <a:effectLst/>
                <a:latin typeface="微软雅黑" panose="020B0503020204020204" pitchFamily="34" charset="-122"/>
                <a:ea typeface="微软雅黑" panose="020B0503020204020204" pitchFamily="34" charset="-122"/>
              </a:rPr>
              <a:t>年陈望道翻译</a:t>
            </a:r>
            <a:r>
              <a:rPr lang="en-US" altLang="zh-CN" b="0" i="0" dirty="0">
                <a:solidFill>
                  <a:srgbClr val="434343"/>
                </a:solidFill>
                <a:effectLst/>
                <a:latin typeface="微软雅黑" panose="020B0503020204020204" pitchFamily="34" charset="-122"/>
                <a:ea typeface="微软雅黑" panose="020B0503020204020204" pitchFamily="34" charset="-122"/>
              </a:rPr>
              <a:t>《</a:t>
            </a:r>
            <a:r>
              <a:rPr lang="zh-CN" altLang="en-US" b="0" i="0" dirty="0">
                <a:solidFill>
                  <a:srgbClr val="434343"/>
                </a:solidFill>
                <a:effectLst/>
                <a:latin typeface="微软雅黑" panose="020B0503020204020204" pitchFamily="34" charset="-122"/>
                <a:ea typeface="微软雅黑" panose="020B0503020204020204" pitchFamily="34" charset="-122"/>
              </a:rPr>
              <a:t>共产党宣言</a:t>
            </a:r>
            <a:r>
              <a:rPr lang="en-US" altLang="zh-CN" b="0" i="0" dirty="0">
                <a:solidFill>
                  <a:srgbClr val="434343"/>
                </a:solidFill>
                <a:effectLst/>
                <a:latin typeface="微软雅黑" panose="020B0503020204020204" pitchFamily="34" charset="-122"/>
                <a:ea typeface="微软雅黑" panose="020B0503020204020204" pitchFamily="34" charset="-122"/>
              </a:rPr>
              <a:t>》</a:t>
            </a:r>
            <a:r>
              <a:rPr lang="zh-CN" altLang="en-US" b="0" i="0" dirty="0">
                <a:solidFill>
                  <a:srgbClr val="434343"/>
                </a:solidFill>
                <a:effectLst/>
                <a:latin typeface="微软雅黑" panose="020B0503020204020204" pitchFamily="34" charset="-122"/>
                <a:ea typeface="微软雅黑" panose="020B0503020204020204" pitchFamily="34" charset="-122"/>
              </a:rPr>
              <a:t>，把墨汁当成红糖沾粽子吃，体悟到“真理的味道非常甜”</a:t>
            </a:r>
            <a:r>
              <a:rPr lang="en-US" altLang="zh-CN" b="0" i="0" dirty="0">
                <a:solidFill>
                  <a:srgbClr val="434343"/>
                </a:solidFill>
                <a:effectLst/>
                <a:latin typeface="微软雅黑" panose="020B0503020204020204" pitchFamily="34" charset="-122"/>
                <a:ea typeface="微软雅黑" panose="020B0503020204020204" pitchFamily="34" charset="-122"/>
              </a:rPr>
              <a:t>,</a:t>
            </a:r>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ym typeface="+mn-ea"/>
              </a:rPr>
              <a:t>1920</a:t>
            </a:r>
            <a:r>
              <a:rPr lang="zh-CN" altLang="en-US" dirty="0">
                <a:sym typeface="+mn-ea"/>
              </a:rPr>
              <a:t>年，上海、北京、武汉、长沙、济南、旅日、旅欧等共产主义小组纷纷成立，</a:t>
            </a:r>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我们说中国共产党的产生主要有两个基本条件：一是</a:t>
            </a:r>
            <a:r>
              <a:rPr lang="zh-CN" altLang="en-US" kern="10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cs typeface="Times New Roman" panose="02020603050405020304" pitchFamily="18" charset="0"/>
                <a:sym typeface="+mn-ea"/>
              </a:rPr>
              <a:t>要让马克思列宁主义这个最先进的科学世界观方法论、强大的思想武器在中国广泛传播。二是中国的工人阶级要作为一支独立的政治力量登上历史舞台。</a:t>
            </a:r>
            <a:r>
              <a:rPr lang="zh-CN" altLang="en-US" dirty="0">
                <a:latin typeface="黑体" panose="02010609060101010101" pitchFamily="49" charset="-122"/>
                <a:ea typeface="黑体" panose="02010609060101010101" pitchFamily="49" charset="-122"/>
                <a:sym typeface="+mn-ea"/>
              </a:rPr>
              <a:t>有了这两个条件，在当时世界和中国发展的历史大势下，一定会产生中国共产党，这也是</a:t>
            </a:r>
            <a:r>
              <a:rPr lang="zh-CN" altLang="en-US" b="1" dirty="0">
                <a:solidFill>
                  <a:srgbClr val="C00000"/>
                </a:solidFill>
                <a:latin typeface="黑体" panose="02010609060101010101" pitchFamily="49" charset="-122"/>
                <a:ea typeface="黑体" panose="02010609060101010101" pitchFamily="49" charset="-122"/>
                <a:sym typeface="+mn-ea"/>
              </a:rPr>
              <a:t>历史必然</a:t>
            </a:r>
            <a:r>
              <a:rPr lang="zh-CN" altLang="en-US" dirty="0">
                <a:latin typeface="黑体" panose="02010609060101010101" pitchFamily="49" charset="-122"/>
                <a:ea typeface="黑体" panose="02010609060101010101" pitchFamily="49" charset="-122"/>
                <a:sym typeface="+mn-ea"/>
              </a:rPr>
              <a:t>。</a:t>
            </a:r>
            <a:endParaRPr kumimoji="0" lang="zh-CN" altLang="en-US" b="0" i="0" u="none" strike="noStrike" kern="1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1921</a:t>
            </a:r>
            <a:r>
              <a:rPr lang="zh-CN" altLang="en-US" dirty="0"/>
              <a:t>年</a:t>
            </a:r>
            <a:r>
              <a:rPr lang="en-US" altLang="zh-CN" dirty="0"/>
              <a:t>7</a:t>
            </a:r>
            <a:r>
              <a:rPr lang="zh-CN" altLang="en-US" dirty="0"/>
              <a:t>月</a:t>
            </a:r>
            <a:r>
              <a:rPr lang="en-US" altLang="zh-CN" dirty="0"/>
              <a:t>23</a:t>
            </a:r>
            <a:r>
              <a:rPr lang="zh-CN" altLang="en-US" dirty="0"/>
              <a:t>日，中国共产党第一次全国代表大会在上海召开，后因被敌人发现，转至浙江嘉兴南湖的一艘游船上继续进行，这就是总书记在讲话中提到的</a:t>
            </a:r>
            <a:r>
              <a:rPr lang="en-US" altLang="zh-CN" dirty="0"/>
              <a:t>“</a:t>
            </a:r>
            <a:r>
              <a:rPr lang="zh-CN" altLang="en-US" dirty="0"/>
              <a:t>三个深刻改变</a:t>
            </a:r>
            <a:r>
              <a:rPr lang="en-US" altLang="zh-CN" dirty="0"/>
              <a:t>”</a:t>
            </a:r>
            <a:endParaRPr lang="en-US" altLang="zh-CN"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国有五千多年的文明史，是世界上唯一没有中断的文明，中华文明为人类文明进步做出了不可磨灭的贡献。中华文明的和合文化，修身修心修德的智慧，天人合一的理念，大同思想，天下情结，民本传统等代代相传，生生不息。在中华文明土壤中诞生的中国共产党人必然会汲取优秀传统文化的营养。</a:t>
            </a:r>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中国共产党成立前后，陈独秀、李大钊等曾对传统文化的糟粕部分进行过辛辣批评，如封建礼教，旧思想、旧习俗，但对其中的优秀部分大加赞赏。在新文化运动中，打倒孔家店，抨击儒教并不是全盘否定中华传统文化。如陈独秀曾说：</a:t>
            </a:r>
            <a:r>
              <a:rPr lang="zh-CN" altLang="en-US"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儒学孔学，只是中国旧学中的一部分，而非其全体，墨氏兼爱，庄子有宥（</a:t>
            </a:r>
            <a:r>
              <a:rPr lang="en-US" altLang="zh-CN"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you</a:t>
            </a:r>
            <a:r>
              <a:rPr lang="zh-CN" altLang="en-US"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），许行并耕，此三者诚人类之最高理想，而吾国之国粹也。这里说的是墨家的兼爱思想，道家提倡自然，无为而治的思想，徐行是战国时期农家的代表，他提出了君民并耕的学说，李大钊：余之掊</a:t>
            </a:r>
            <a:r>
              <a:rPr lang="en-US" altLang="zh-CN"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a:t>
            </a:r>
            <a:r>
              <a:rPr lang="en-US" altLang="zh-CN" dirty="0" err="1">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pou</a:t>
            </a:r>
            <a:r>
              <a:rPr lang="en-US" altLang="zh-CN"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a:t>
            </a:r>
            <a:r>
              <a:rPr lang="zh-CN" altLang="en-US"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击孔子，非掊击孔子本身，乃掊击孔子为历代君主所雕塑之偶像也。</a:t>
            </a:r>
            <a:r>
              <a:rPr lang="zh-CN" altLang="en-US" b="1" dirty="0">
                <a:solidFill>
                  <a:schemeClr val="tx1">
                    <a:lumMod val="85000"/>
                    <a:lumOff val="15000"/>
                  </a:schemeClr>
                </a:solidFill>
                <a:latin typeface="宋体" panose="02010600030101010101" pitchFamily="2" charset="-122"/>
                <a:ea typeface="宋体" panose="02010600030101010101" pitchFamily="2" charset="-122"/>
                <a:sym typeface="思源黑体 CN Normal" panose="020B0400000000000000" pitchFamily="34" charset="-122"/>
              </a:rPr>
              <a:t>毛泽东</a:t>
            </a:r>
            <a:r>
              <a:rPr lang="en-US" altLang="zh-CN" b="1" dirty="0">
                <a:solidFill>
                  <a:schemeClr val="tx1">
                    <a:lumMod val="85000"/>
                    <a:lumOff val="15000"/>
                  </a:schemeClr>
                </a:solidFill>
                <a:latin typeface="宋体" panose="02010600030101010101" pitchFamily="2" charset="-122"/>
                <a:ea typeface="宋体" panose="02010600030101010101" pitchFamily="2" charset="-122"/>
                <a:sym typeface="思源黑体 CN Normal" panose="020B0400000000000000" pitchFamily="34" charset="-122"/>
              </a:rPr>
              <a:t>:</a:t>
            </a:r>
            <a:r>
              <a:rPr lang="zh-CN" altLang="en-US" b="1" dirty="0">
                <a:solidFill>
                  <a:schemeClr val="tx1">
                    <a:lumMod val="85000"/>
                    <a:lumOff val="15000"/>
                  </a:schemeClr>
                </a:solidFill>
                <a:latin typeface="宋体" panose="02010600030101010101" pitchFamily="2" charset="-122"/>
                <a:ea typeface="宋体" panose="02010600030101010101" pitchFamily="2" charset="-122"/>
                <a:sym typeface="思源黑体 CN Normal" panose="020B0400000000000000" pitchFamily="34" charset="-122"/>
              </a:rPr>
              <a:t>我们是马克思主义的历史主义者，我们不应当割断历史。从孔夫子到孙中山，我们应当给以总结，承继这一份珍贵的遗产。习近平：以古人之规矩，开自己之生面，实现中华文化的创造性转化和创新性发展。</a:t>
            </a:r>
            <a:endParaRPr lang="zh-CN" altLang="en-US" b="1" dirty="0">
              <a:solidFill>
                <a:schemeClr val="tx1">
                  <a:lumMod val="85000"/>
                  <a:lumOff val="15000"/>
                </a:schemeClr>
              </a:solidFill>
              <a:latin typeface="宋体" panose="02010600030101010101" pitchFamily="2" charset="-122"/>
              <a:ea typeface="宋体" panose="02010600030101010101" pitchFamily="2" charset="-122"/>
              <a:sym typeface="思源黑体 CN Normal" panose="020B04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你看，中国共产党始终是中华优秀传统文化的继承者。“始终”两字意味着中国共产党不仅在走向中华民族伟大复兴的道路上负有全面复兴中华优秀传统文化的历史使命，而且在建立之初便将中华优秀传统文化内化于自己的精神。</a:t>
            </a:r>
            <a:endParaRPr lang="zh-CN" altLang="en-US"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马克思主义是科学的理论，真正揭示了人类社会发展的规律。“人类社会将向何处去，”是全人类的终极命题，古往今来许多思想家都尝试对这一问题做出回答。马克思也给出了自己的回答，他的回答建立在彻底的唯物论之上，他本人创立了唯物史观和剩余价值学说，他的唯物史观</a:t>
            </a:r>
            <a:r>
              <a:rPr lang="zh-CN" altLang="en-US" dirty="0">
                <a:sym typeface="+mn-ea"/>
              </a:rPr>
              <a:t>他的基本观点包括生产力决定生产关系，经济基础决定上层建筑，人类社会的基本矛盾，物质资料的生产是人类社会存在的基本方式，人的本质是一切社会关系的总和，人民群众是历史的创造者等。</a:t>
            </a:r>
            <a:endParaRPr lang="zh-CN" altLang="en-US" dirty="0"/>
          </a:p>
          <a:p>
            <a:r>
              <a:rPr lang="zh-CN" altLang="en-US" dirty="0"/>
              <a:t>我们会发现他从社会物质生产领域入手，科学揭示了人类社会历史发展的规律，剩余价值学说，则科学地揭示了剩余价值的来源、本质及其运动规律，揭示了资本家剥削工人的秘密，就是无偿地占有由工人的劳动所产生的剩余价值，为了说清楚剩余价值，马克思第一次科学区分了劳动力和劳动；劳动力是一种商品，资本家通过支付工资，购买了劳动者的劳动力，大约就是工人维持基本的生存和发展的价格；但是劳动力在实际的劳动过程中，它会创造远远大于资本家以工资的形式支付的价值，超出的部分就是剩余价值，被资本家无偿占有。资本主义积累的历史趋势是一边是财富的积累，一边是贫困的积累，最终将会是剥夺剥夺者。这里说的“剥夺剥夺者”，就是无产阶级战胜资产阶级。唯物史观和剩余价值学说为资本主义必然灭亡、社会主义必然胜利这“两个必然”奠定了坚实的基础。</a:t>
            </a:r>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共产主义正是马克思主义所给出的关于人类未来的美好设想。理想因其远大而成其为理想，但共产主义的理想对我们来说并不是虚无缥缈的“乌托邦”，共产主义就蕴含在现实的实践运动之中。就像马、恩在</a:t>
            </a:r>
            <a:r>
              <a:rPr lang="zh-CN" altLang="zh-CN" b="1" dirty="0">
                <a:latin typeface="黑体" panose="02010609060101010101" pitchFamily="49" charset="-122"/>
                <a:ea typeface="黑体" panose="02010609060101010101" pitchFamily="49" charset="-122"/>
                <a:cs typeface="黑体" panose="02010609060101010101" pitchFamily="49" charset="-122"/>
                <a:sym typeface="+mn-ea"/>
              </a:rPr>
              <a:t>《德意志意识形态》：“共产主义对我们来说不是应当确立的状况，不是现实应当与之相适应的理想。我们所称为共产主义的是那种消灭现存状况的</a:t>
            </a:r>
            <a:r>
              <a:rPr lang="zh-CN" altLang="zh-CN"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现实的运动</a:t>
            </a:r>
            <a:r>
              <a:rPr lang="zh-CN" altLang="zh-CN"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dirty="0"/>
              <a:t>共产主义是一个从低级到高级的发展过程，社会主义是共产主义的初级阶段，而我们当前又属于社会主义初级阶段，可以说我们已经走在了共产主义的大道上，一代又一代的中国共产党人也正是在实现共产主义号召下，在变革现实的革命运动中，在达成一个接一个阶段性目标的历史过程中，不断创造着新的成就和辉煌。</a:t>
            </a:r>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30000"/>
              </a:lnSpc>
              <a:spcBef>
                <a:spcPts val="0"/>
              </a:spcBef>
              <a:spcAft>
                <a:spcPts val="0"/>
              </a:spcAft>
            </a:pPr>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30000"/>
              </a:lnSpc>
              <a:spcBef>
                <a:spcPts val="0"/>
              </a:spcBef>
              <a:spcAft>
                <a:spcPts val="0"/>
              </a:spcAft>
            </a:pPr>
            <a:r>
              <a:rPr lang="zh-CN" b="1" kern="0" dirty="0">
                <a:latin typeface="宋体" panose="02010600030101010101" pitchFamily="2" charset="-122"/>
                <a:ea typeface="宋体" panose="02010600030101010101" pitchFamily="2" charset="-122"/>
                <a:cs typeface="Helvetica" panose="020B0604020202020204" pitchFamily="34" charset="0"/>
                <a:sym typeface="+mn-ea"/>
              </a:rPr>
              <a:t>回顾党的百年历史，一次次绝地重生，一次次攻坚克难，一次次创造辉煌。</a:t>
            </a:r>
            <a:r>
              <a:rPr lang="zh-CN" b="1" kern="0" dirty="0">
                <a:latin typeface="黑体" panose="02010609060101010101" pitchFamily="49" charset="-122"/>
                <a:ea typeface="黑体" panose="02010609060101010101" pitchFamily="49" charset="-122"/>
                <a:cs typeface="Helvetica" panose="020B0604020202020204" pitchFamily="34" charset="0"/>
                <a:sym typeface="+mn-ea"/>
              </a:rPr>
              <a:t>中国共产党为什么能创造一个又一个奇迹</a:t>
            </a:r>
            <a:r>
              <a:rPr lang="zh-CN" b="1" kern="0" dirty="0">
                <a:latin typeface="宋体" panose="02010600030101010101" pitchFamily="2" charset="-122"/>
                <a:ea typeface="宋体" panose="02010600030101010101" pitchFamily="2" charset="-122"/>
                <a:cs typeface="Helvetica" panose="020B0604020202020204" pitchFamily="34" charset="0"/>
                <a:sym typeface="+mn-ea"/>
              </a:rPr>
              <a:t>？习近平总书记指出了：</a:t>
            </a:r>
            <a:r>
              <a:rPr lang="en-US" altLang="zh-CN" b="1" kern="0" dirty="0">
                <a:latin typeface="宋体" panose="02010600030101010101" pitchFamily="2" charset="-122"/>
                <a:ea typeface="宋体" panose="02010600030101010101" pitchFamily="2" charset="-122"/>
                <a:cs typeface="Helvetica" panose="020B0604020202020204" pitchFamily="34" charset="0"/>
                <a:sym typeface="+mn-ea"/>
              </a:rPr>
              <a:t>“</a:t>
            </a:r>
            <a:r>
              <a:rPr lang="zh-CN" b="1" kern="0" dirty="0">
                <a:latin typeface="宋体" panose="02010600030101010101" pitchFamily="2" charset="-122"/>
                <a:ea typeface="宋体" panose="02010600030101010101" pitchFamily="2" charset="-122"/>
                <a:cs typeface="Helvetica" panose="020B0604020202020204" pitchFamily="34" charset="0"/>
                <a:sym typeface="+mn-ea"/>
              </a:rPr>
              <a:t>根本原因就在于不管是处于顺境还是逆境，我们党始终坚守为中国人民谋幸福、为中华民族谋复兴这个初心使命</a:t>
            </a:r>
            <a:r>
              <a:rPr lang="en-US" altLang="zh-CN" b="1" kern="0" dirty="0">
                <a:latin typeface="宋体" panose="02010600030101010101" pitchFamily="2" charset="-122"/>
                <a:ea typeface="宋体" panose="02010600030101010101" pitchFamily="2" charset="-122"/>
                <a:cs typeface="Helvetica" panose="020B0604020202020204" pitchFamily="34" charset="0"/>
                <a:sym typeface="+mn-ea"/>
              </a:rPr>
              <a:t>”</a:t>
            </a:r>
            <a:r>
              <a:rPr lang="zh-CN" b="1" kern="0" dirty="0">
                <a:latin typeface="宋体" panose="02010600030101010101" pitchFamily="2" charset="-122"/>
                <a:ea typeface="宋体" panose="02010600030101010101" pitchFamily="2" charset="-122"/>
                <a:cs typeface="Helvetica" panose="020B0604020202020204" pitchFamily="34" charset="0"/>
                <a:sym typeface="+mn-ea"/>
              </a:rPr>
              <a:t>。这个初心和使命是激励中国共产党人不断前进的根本动力。为人民谋幸福，是由中国共产党的性质和宗旨决定的，中国共产党是全心全意为人民服务的政党，既是中国工人阶级的先锋队，又是中国人民和中华民族的先锋队。在这个世界上，只有共产党人能够始终同人民群众想在一起、干在一起，只有共产党人能够始终代表最广大人们的根本利益。密切联系群众是中国共产党的优良传统，坚持全心全意为人民服务是中国共产党最鲜明的政治品格，党领导人民干革命，搞建设，搞改革都是为人民谋幸福。可以说，我们党成立以来的任何历史阶段，我们党从来没有过自己的私利，有的只是最广大人民的利益。</a:t>
            </a:r>
            <a:endParaRPr lang="zh-CN" altLang="zh-CN" b="1" dirty="0">
              <a:latin typeface="宋体" panose="02010600030101010101" pitchFamily="2" charset="-122"/>
              <a:ea typeface="宋体" panose="02010600030101010101" pitchFamily="2" charset="-122"/>
            </a:endParaRPr>
          </a:p>
          <a:p>
            <a:pPr>
              <a:lnSpc>
                <a:spcPct val="130000"/>
              </a:lnSpc>
              <a:spcBef>
                <a:spcPts val="0"/>
              </a:spcBef>
              <a:spcAft>
                <a:spcPts val="0"/>
              </a:spcAft>
            </a:pPr>
            <a:endParaRPr lang="zh-CN" b="1" dirty="0">
              <a:latin typeface="宋体" panose="02010600030101010101" pitchFamily="2" charset="-122"/>
              <a:ea typeface="宋体" panose="02010600030101010101" pitchFamily="2" charset="-122"/>
            </a:endParaRPr>
          </a:p>
          <a:p>
            <a:pPr>
              <a:lnSpc>
                <a:spcPct val="130000"/>
              </a:lnSpc>
              <a:spcBef>
                <a:spcPts val="0"/>
              </a:spcBef>
              <a:spcAft>
                <a:spcPts val="0"/>
              </a:spcAft>
            </a:pPr>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30000"/>
              </a:lnSpc>
              <a:spcBef>
                <a:spcPts val="0"/>
              </a:spcBef>
              <a:spcAft>
                <a:spcPts val="0"/>
              </a:spcAft>
            </a:pPr>
            <a:r>
              <a:rPr lang="en-US" altLang="zh-CN" b="1" dirty="0">
                <a:latin typeface="宋体" panose="02010600030101010101" pitchFamily="2" charset="-122"/>
                <a:ea typeface="宋体" panose="02010600030101010101" pitchFamily="2" charset="-122"/>
                <a:sym typeface="+mn-ea"/>
              </a:rPr>
              <a:t>“</a:t>
            </a:r>
            <a:r>
              <a:rPr lang="zh-CN" b="1" kern="0" dirty="0">
                <a:latin typeface="宋体" panose="02010600030101010101" pitchFamily="2" charset="-122"/>
                <a:ea typeface="宋体" panose="02010600030101010101" pitchFamily="2" charset="-122"/>
                <a:cs typeface="Helvetica" panose="020B0604020202020204" pitchFamily="34" charset="0"/>
                <a:sym typeface="+mn-ea"/>
              </a:rPr>
              <a:t>一百年来，中国共产党团结带领中国人民进行的一切奋斗、一切牺牲、一切创造，归结起来就是一个主题：实现中华民族的伟大复兴”</a:t>
            </a:r>
            <a:r>
              <a:rPr lang="en-US" altLang="zh-CN" b="1" dirty="0">
                <a:latin typeface="宋体" panose="02010600030101010101" pitchFamily="2" charset="-122"/>
                <a:ea typeface="宋体" panose="02010600030101010101" pitchFamily="2" charset="-122"/>
                <a:sym typeface="+mn-ea"/>
              </a:rPr>
              <a:t>。</a:t>
            </a:r>
            <a:r>
              <a:rPr lang="zh-CN" altLang="en-US" b="1" dirty="0">
                <a:latin typeface="宋体" panose="02010600030101010101" pitchFamily="2" charset="-122"/>
                <a:ea typeface="宋体" panose="02010600030101010101" pitchFamily="2" charset="-122"/>
                <a:sym typeface="+mn-ea"/>
              </a:rPr>
              <a:t>在中国共产党的领导下，我们推翻了帝国主义、封建主义、官僚资本主义三座大山，实现了民族独立和人民解放，建立了新中国，之后完成了三大改造，确立了社会主义制度，完成了中华民族有史以来最为广泛而深刻的社会变革，创造了改革开放和社会主义现代化建设的伟大成就，打赢了脱贫攻坚战，全面建成了小康社会，实现了第一个百年奋斗目标，中华民族任人宰割、饱受欺凌的时代一去不复返，中华民族进入了不可逆转的历史进程。</a:t>
            </a:r>
            <a:endParaRPr lang="zh-CN" b="1" dirty="0">
              <a:latin typeface="宋体" panose="02010600030101010101" pitchFamily="2" charset="-122"/>
              <a:ea typeface="宋体" panose="02010600030101010101" pitchFamily="2" charset="-122"/>
            </a:endParaRPr>
          </a:p>
          <a:p>
            <a:pPr>
              <a:lnSpc>
                <a:spcPct val="130000"/>
              </a:lnSpc>
              <a:spcBef>
                <a:spcPts val="0"/>
              </a:spcBef>
              <a:spcAft>
                <a:spcPts val="0"/>
              </a:spcAft>
            </a:pPr>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fontAlgn="base">
              <a:lnSpc>
                <a:spcPct val="170000"/>
              </a:lnSpc>
              <a:spcBef>
                <a:spcPct val="0"/>
              </a:spcBef>
              <a:spcAft>
                <a:spcPct val="0"/>
              </a:spcAft>
              <a:defRPr/>
            </a:pPr>
            <a:r>
              <a:rPr lang="zh-CN" altLang="en-US" dirty="0"/>
              <a:t>人类把握世界主要有两种方式，一种是事实判断，回答“是不是、有没有”，另一种是价值判断，回答的是“该不该，应当怎么样”的问题。我们说生命宝贵，那在什么情况下一个人才会不怕牺牲呢？当我们认为我们所坚持的事物具备崇高的价值时，我们就会为坚持这一价值而舍弃其他事物，当这一价值能够超越生命时，我们就会选择牺牲。</a:t>
            </a: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党的革命先驱中有很多是家境良好的，他们投身革命不是因为贫穷，不是为了个人和小家，而是为了国家、民族和人民。</a:t>
            </a:r>
            <a:r>
              <a:rPr lang="zh-CN" altLang="en-US" dirty="0"/>
              <a:t>中国共产党人为着马克思主义的信仰和共产主义理想，为着人民的幸福和民族的复兴，敢于献出自己最宝贵的生命。夏明翰的</a:t>
            </a:r>
            <a:r>
              <a:rPr lang="en-US" altLang="zh-CN" dirty="0"/>
              <a:t>“</a:t>
            </a:r>
            <a:r>
              <a:rPr lang="zh-CN" altLang="en-US" dirty="0"/>
              <a:t>砍头不要紧、只要主义真</a:t>
            </a:r>
            <a:r>
              <a:rPr lang="en-US" altLang="zh-CN" dirty="0"/>
              <a:t>”</a:t>
            </a:r>
            <a:r>
              <a:rPr lang="zh-CN" altLang="en-US" dirty="0"/>
              <a:t>就是这种价值选择的生动表达，而毛泽东的</a:t>
            </a:r>
            <a:r>
              <a:rPr lang="en-US" altLang="zh-CN" dirty="0"/>
              <a:t>”</a:t>
            </a:r>
            <a:r>
              <a:rPr lang="zh-CN" altLang="en-US" dirty="0"/>
              <a:t>为有牺牲多壮志，敢叫日月换新天</a:t>
            </a:r>
            <a:r>
              <a:rPr lang="en-US" altLang="zh-CN" dirty="0"/>
              <a:t>“</a:t>
            </a:r>
            <a:r>
              <a:rPr lang="zh-CN" altLang="en-US" dirty="0">
                <a:sym typeface="+mn-ea"/>
              </a:rPr>
              <a:t>就是对这种价值选择的崇高评价。从抗日战争、抗美援朝到抗洪、抗震、抗疫，中国共产党领导的得伟大斗争许多都有一个</a:t>
            </a:r>
            <a:r>
              <a:rPr lang="en-US" altLang="zh-CN" dirty="0">
                <a:sym typeface="+mn-ea"/>
              </a:rPr>
              <a:t>“</a:t>
            </a:r>
            <a:r>
              <a:rPr lang="zh-CN" altLang="en-US" dirty="0">
                <a:sym typeface="+mn-ea"/>
              </a:rPr>
              <a:t>抗</a:t>
            </a:r>
            <a:r>
              <a:rPr lang="en-US" altLang="zh-CN" dirty="0">
                <a:sym typeface="+mn-ea"/>
              </a:rPr>
              <a:t>”</a:t>
            </a:r>
            <a:r>
              <a:rPr lang="zh-CN" altLang="en-US" dirty="0">
                <a:sym typeface="+mn-ea"/>
              </a:rPr>
              <a:t>字，敌人也好，灾难也罢，没有什么让中国共产党屈服过。</a:t>
            </a:r>
            <a:endParaRPr lang="zh-CN" altLang="en-US" dirty="0">
              <a:sym typeface="+mn-ea"/>
            </a:endParaRPr>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30000"/>
              </a:lnSpc>
              <a:spcBef>
                <a:spcPts val="0"/>
              </a:spcBef>
              <a:spcAft>
                <a:spcPts val="0"/>
              </a:spcAft>
            </a:pPr>
            <a:r>
              <a:rPr lang="zh-CN" dirty="0"/>
              <a:t>在一百年的非凡奋斗历程中，一代又一代中国共产党人顽强拼搏，不懈奋斗，涌现了一大批视死如归的革命烈士，顽强奋斗的英雄人物，忘我奉献的先进模范，形成了</a:t>
            </a:r>
            <a:r>
              <a:rPr lang="zh-CN" altLang="en-US" kern="100" dirty="0">
                <a:effectLst/>
                <a:latin typeface="黑体" panose="02010609060101010101" pitchFamily="49" charset="-122"/>
                <a:ea typeface="黑体" panose="02010609060101010101" pitchFamily="49" charset="-122"/>
                <a:cs typeface="宋体" panose="02010600030101010101" pitchFamily="2" charset="-122"/>
                <a:sym typeface="+mn-ea"/>
              </a:rPr>
              <a:t>井冈山精神、长征精神、抗美援朝精神、两弹一星精神、抗疫精神、脱贫攻坚精神</a:t>
            </a:r>
            <a:r>
              <a:rPr lang="en-US" altLang="zh-CN" kern="100" dirty="0">
                <a:effectLst/>
                <a:latin typeface="黑体" panose="02010609060101010101" pitchFamily="49" charset="-122"/>
                <a:ea typeface="黑体" panose="02010609060101010101" pitchFamily="49" charset="-122"/>
                <a:cs typeface="宋体" panose="02010600030101010101" pitchFamily="2" charset="-122"/>
                <a:sym typeface="+mn-ea"/>
              </a:rPr>
              <a:t>......</a:t>
            </a:r>
            <a:r>
              <a:rPr lang="zh-CN" altLang="en-US" kern="100" dirty="0">
                <a:effectLst/>
                <a:latin typeface="黑体" panose="02010609060101010101" pitchFamily="49" charset="-122"/>
                <a:ea typeface="黑体" panose="02010609060101010101" pitchFamily="49" charset="-122"/>
                <a:cs typeface="宋体" panose="02010600030101010101" pitchFamily="2" charset="-122"/>
                <a:sym typeface="+mn-ea"/>
              </a:rPr>
              <a:t>等伟大精神，构筑起了中国共产党人的精神谱系。</a:t>
            </a:r>
            <a:endParaRPr lang="en-US" altLang="zh-CN" kern="100" dirty="0">
              <a:effectLst/>
              <a:latin typeface="黑体" panose="02010609060101010101" pitchFamily="49" charset="-122"/>
              <a:ea typeface="黑体" panose="02010609060101010101" pitchFamily="49" charset="-122"/>
              <a:cs typeface="宋体" panose="02010600030101010101" pitchFamily="2" charset="-122"/>
            </a:endParaRPr>
          </a:p>
          <a:p>
            <a:pPr>
              <a:lnSpc>
                <a:spcPct val="130000"/>
              </a:lnSpc>
              <a:spcBef>
                <a:spcPts val="0"/>
              </a:spcBef>
              <a:spcAft>
                <a:spcPts val="0"/>
              </a:spcAft>
            </a:pPr>
            <a:endParaRPr lang="en-US" altLang="zh-CN"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30000"/>
              </a:lnSpc>
              <a:spcBef>
                <a:spcPts val="0"/>
              </a:spcBef>
              <a:spcAft>
                <a:spcPts val="0"/>
              </a:spcAft>
            </a:pPr>
            <a:r>
              <a:rPr lang="zh-CN" altLang="en-US" dirty="0">
                <a:sym typeface="+mn-ea"/>
              </a:rPr>
              <a:t>瞿秋白</a:t>
            </a:r>
            <a:r>
              <a:rPr lang="zh-CN" altLang="en-US" dirty="0"/>
              <a:t>高呼着中国共产党万岁，共产主义万岁从容就义，江姐受尽酷刑、宁死不屈，方志敏在狱中用心血写下《可爱的中国》，脱贫攻坚战以来，累计有</a:t>
            </a:r>
            <a:r>
              <a:rPr lang="en-US" altLang="zh-CN" dirty="0"/>
              <a:t>300</a:t>
            </a:r>
            <a:r>
              <a:rPr lang="zh-CN" altLang="en-US" dirty="0"/>
              <a:t>多万名第一书记和驻村干部</a:t>
            </a:r>
            <a:r>
              <a:rPr lang="en-US" altLang="zh-CN" dirty="0"/>
              <a:t> </a:t>
            </a:r>
            <a:r>
              <a:rPr lang="zh-CN" altLang="en-US" dirty="0"/>
              <a:t>下乡扶贫，</a:t>
            </a:r>
            <a:r>
              <a:rPr lang="zh-CN" dirty="0"/>
              <a:t>赶考全面小康，而抗疫前线到处是党员的身影，不同时期，不同行业的党员劳动者都在用心血和汗水兑现着对党的承诺。</a:t>
            </a:r>
            <a:endParaRPr lang="zh-CN"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r>
              <a:rPr lang="zh-CN" altLang="en-US" dirty="0"/>
              <a:t>不负人民是中国共产党对人民的承诺，</a:t>
            </a:r>
            <a:r>
              <a:rPr lang="zh-CN">
                <a:latin typeface="黑体" panose="02010609060101010101" pitchFamily="49" charset="-122"/>
                <a:ea typeface="黑体" panose="02010609060101010101" pitchFamily="49" charset="-122"/>
                <a:cs typeface="黑体" panose="02010609060101010101" pitchFamily="49" charset="-122"/>
                <a:sym typeface="+mn-ea"/>
              </a:rPr>
              <a:t>江山就是人民，人民就是江山，打江山、守江山，守的是人民的心。中国共产党的根基在人民、血脉在人民、力量在人民。只有不负人民，才能得到人民的衷心拥护，永葆党的执政地位，只有不负人民，才能紧紧依靠人民，继续创造历史伟业</a:t>
            </a:r>
            <a:endParaRPr lang="zh-CN">
              <a:latin typeface="黑体" panose="02010609060101010101" pitchFamily="49" charset="-122"/>
              <a:ea typeface="黑体" panose="02010609060101010101" pitchFamily="49" charset="-122"/>
              <a:cs typeface="黑体" panose="02010609060101010101" pitchFamily="49" charset="-122"/>
            </a:endParaRPr>
          </a:p>
          <a:p>
            <a:pPr>
              <a:lnSpc>
                <a:spcPct val="130000"/>
              </a:lnSpc>
              <a:spcBef>
                <a:spcPts val="0"/>
              </a:spcBef>
              <a:spcAft>
                <a:spcPts val="0"/>
              </a:spcAft>
            </a:pPr>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这个问题我们从三个方面来探讨</a:t>
            </a:r>
            <a:endParaRPr lang="zh-CN" altLang="en-US"/>
          </a:p>
          <a:p>
            <a:r>
              <a:rPr lang="zh-CN" altLang="en-US"/>
              <a:t>1.坚定理想信念，补足精神之钙。作为共产党员我们要坚定马克思主义的科学信仰，坚定共产主义远大理想和中国特色社会主义共同理想，用马克思主义的最新成果：习近平新时代中国特色社会主义思想武装头脑、指导实践。同时也要善于总结实践经验、善于创新，不断丰富发展马克思主义</a:t>
            </a:r>
            <a:endParaRPr lang="zh-CN" altLang="en-US"/>
          </a:p>
          <a:p>
            <a:r>
              <a:rPr lang="en-US" altLang="zh-CN"/>
              <a:t>2.</a:t>
            </a:r>
            <a:r>
              <a:rPr lang="zh-CN" altLang="en-US"/>
              <a:t>为实现中国梦奋斗。今天，实现中华民族的伟大复兴进入不可逆转的历史进程，也必须清醒地认识到，中华民族伟大复兴绝不是轻轻松松、敲锣打鼓就能实现的，在新的征程上，我们的使命更光荣，任务更艰巨，必须大力弘扬建党精神，发扬自力更生、艰苦奋斗的优良传统，攻坚克难，奋力前行。</a:t>
            </a:r>
            <a:endParaRPr lang="zh-CN" altLang="en-US"/>
          </a:p>
          <a:p>
            <a:r>
              <a:rPr lang="en-US" altLang="zh-CN"/>
              <a:t>3</a:t>
            </a:r>
            <a:r>
              <a:rPr lang="zh-CN" altLang="en-US"/>
              <a:t>.进行具有许多新的历史特点的伟大斗争。当前，我国发展面临着前所未有的风险挑战，既有国内的也有国际的，既有政治经济文化社会等领域的，也有来自自然界的，既有传统的，也有非传统的、我们要清醒地认识到，面临的各种困难和挑战不是短暂的而是长期的，至少要伴随着我们实现第二个百年奋斗目标的全过程。新的征程上，我们不仅要敢于斗争，还要不断提高本领，善于斗争，以越是艰险越向前的精神，不断夺取新胜利。</a:t>
            </a:r>
            <a:endParaRPr lang="zh-CN" altLang="en-US"/>
          </a:p>
          <a:p>
            <a:r>
              <a:rPr lang="en-US" altLang="zh-CN"/>
              <a:t>4</a:t>
            </a:r>
            <a:r>
              <a:rPr lang="zh-CN" altLang="en-US"/>
              <a:t>.推进伟大的自我革命。用于自我革命、从严管党治党是中国共产党最鲜明的品格，每一位党员都要时刻保持警惕，确保不变质、不变色、不变味。不断增强</a:t>
            </a:r>
            <a:r>
              <a:rPr lang="en-US" altLang="zh-CN"/>
              <a:t>“</a:t>
            </a:r>
            <a:r>
              <a:rPr lang="zh-CN" altLang="en-US"/>
              <a:t>四个意识</a:t>
            </a:r>
            <a:r>
              <a:rPr lang="en-US" altLang="zh-CN"/>
              <a:t>”</a:t>
            </a:r>
            <a:r>
              <a:rPr lang="zh-CN" altLang="en-US"/>
              <a:t>，坚定</a:t>
            </a:r>
            <a:r>
              <a:rPr lang="en-US" altLang="zh-CN"/>
              <a:t>“</a:t>
            </a:r>
            <a:r>
              <a:rPr lang="zh-CN" altLang="en-US"/>
              <a:t>四个自信</a:t>
            </a:r>
            <a:r>
              <a:rPr lang="en-US" altLang="zh-CN"/>
              <a:t>”</a:t>
            </a:r>
            <a:r>
              <a:rPr lang="zh-CN" altLang="en-US"/>
              <a:t>，做到</a:t>
            </a:r>
            <a:r>
              <a:rPr lang="en-US" altLang="zh-CN"/>
              <a:t>“</a:t>
            </a:r>
            <a:r>
              <a:rPr lang="zh-CN" altLang="en-US"/>
              <a:t>两个维护</a:t>
            </a:r>
            <a:r>
              <a:rPr lang="en-US" altLang="zh-CN"/>
              <a:t>”</a:t>
            </a:r>
            <a:r>
              <a:rPr lang="zh-CN" altLang="en-US"/>
              <a:t>，自我完善，自我革新，永葆生机与活力。</a:t>
            </a:r>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3409" name="Rectangle 7"/>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en-US" altLang="zh-CN" sz="1200" dirty="0">
                <a:solidFill>
                  <a:srgbClr val="000000"/>
                </a:solidFill>
              </a:rPr>
            </a:fld>
            <a:endParaRPr lang="en-US" altLang="zh-CN" sz="1200" dirty="0">
              <a:solidFill>
                <a:srgbClr val="000000"/>
              </a:solidFill>
            </a:endParaRPr>
          </a:p>
        </p:txBody>
      </p:sp>
      <p:sp>
        <p:nvSpPr>
          <p:cNvPr id="273410" name="幻灯片图像占位符 1"/>
          <p:cNvSpPr>
            <a:spLocks noGrp="1" noRot="1" noChangeAspect="1" noTextEdit="1"/>
          </p:cNvSpPr>
          <p:nvPr>
            <p:ph type="sldImg"/>
          </p:nvPr>
        </p:nvSpPr>
        <p:spPr>
          <a:xfrm>
            <a:off x="381000" y="685800"/>
            <a:ext cx="6096000" cy="3429000"/>
          </a:xfrm>
        </p:spPr>
      </p:sp>
      <p:sp>
        <p:nvSpPr>
          <p:cNvPr id="273411" name="备注占位符 2"/>
          <p:cNvSpPr>
            <a:spLocks noGrp="1"/>
          </p:cNvSpPr>
          <p:nvPr>
            <p:ph type="body"/>
          </p:nvPr>
        </p:nvSpPr>
        <p:spPr/>
        <p:txBody>
          <a:bodyPr wrap="square" lIns="91440" tIns="45720" rIns="91440" bIns="45720" anchor="t"/>
          <a:p>
            <a:pPr lvl="0" eaLnBrk="1" hangingPunct="1"/>
            <a:endParaRPr lang="zh-CN" altLang="zh-CN" dirty="0"/>
          </a:p>
        </p:txBody>
      </p:sp>
      <p:sp>
        <p:nvSpPr>
          <p:cNvPr id="273412" name="灯片编号占位符 3"/>
          <p:cNvSpPr txBox="1">
            <a:spLocks noGrp="1"/>
          </p:cNvSpPr>
          <p:nvPr/>
        </p:nvSpPr>
        <p:spPr>
          <a:xfrm>
            <a:off x="3884613" y="8685213"/>
            <a:ext cx="2971800" cy="457200"/>
          </a:xfrm>
          <a:prstGeom prst="rect">
            <a:avLst/>
          </a:prstGeom>
          <a:noFill/>
          <a:ln w="9525">
            <a:noFill/>
          </a:ln>
        </p:spPr>
        <p:txBody>
          <a:bodyPr anchor="b"/>
          <a:p>
            <a:pPr lvl="0" algn="r" eaLnBrk="1" hangingPunct="1">
              <a:lnSpc>
                <a:spcPct val="130000"/>
              </a:lnSpc>
              <a:spcBef>
                <a:spcPct val="20000"/>
              </a:spcBef>
              <a:buFont typeface="Arial" panose="020B0604020202020204" pitchFamily="34" charset="0"/>
              <a:buChar char="•"/>
            </a:pPr>
            <a:fld id="{9A0DB2DC-4C9A-4742-B13C-FB6460FD3503}" type="slidenum">
              <a:rPr lang="zh-CN" altLang="en-US" sz="1200" b="1" dirty="0">
                <a:solidFill>
                  <a:srgbClr val="000000"/>
                </a:solidFill>
                <a:latin typeface="Calibri" panose="020F0502020204030204" charset="0"/>
              </a:rPr>
            </a:fld>
            <a:endParaRPr lang="zh-CN" altLang="en-US" sz="1200" b="1" dirty="0">
              <a:solidFill>
                <a:srgbClr val="000000"/>
              </a:solidFill>
              <a:latin typeface="Calibri" panose="020F050202020403020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习近平总书记“七一”重要讲话，全篇大约7000多字，大致可以分为三大板块：第一，总论。主要是宣告实现了一个目标，即“我们实现了第一个百年奋斗目标”，明确了一个主题，即“实现中华民族伟大复兴”。</a:t>
            </a:r>
            <a:endParaRPr lang="zh-CN" altLang="en-US"/>
          </a:p>
          <a:p>
            <a:r>
              <a:rPr lang="zh-CN" altLang="en-US"/>
              <a:t>第二，分论。聚焦中国共产党百年的光辉历程、伟大成就和宝贵经验，集中阐述了中国共产党百年来创造的“四个伟大成就”和向世界作出的“四个庄严宣告”，精辟概括了伟大建党精神，全面系统地总结了以史为鉴、开创未来的“九个必须”的宝贵经验。之后，习近平总书记强调了港澳台的方针、政策，提出了对广大青年的殷切希望。</a:t>
            </a:r>
            <a:endParaRPr lang="zh-CN" altLang="en-US"/>
          </a:p>
          <a:p>
            <a:r>
              <a:rPr lang="zh-CN" altLang="en-US"/>
              <a:t>第三，结束语。发出了一个伟大号召，即向全体中国共产党员发出号召，在新的赶考之路上“为党和人民争取更大光荣”。最后，习近平总书记高呼：“伟大、光荣、正确的中国共产党万岁！伟大、光荣、英雄的中国人民万岁！”，发出了时代最强音。</a:t>
            </a:r>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在建党</a:t>
            </a:r>
            <a:r>
              <a:rPr lang="en-US" altLang="zh-CN"/>
              <a:t>100</a:t>
            </a:r>
            <a:r>
              <a:rPr lang="zh-CN" altLang="en-US"/>
              <a:t>周年纪念大会讲话中，习近平总书记提出了伟大建党精神，将其视为中国共产党人的精神之源，总书记指出：</a:t>
            </a:r>
            <a:r>
              <a:rPr lang="zh-CN" altLang="zh-CN" dirty="0">
                <a:solidFill>
                  <a:schemeClr val="bg1"/>
                </a:solidFill>
                <a:effectLst/>
                <a:ea typeface="宋体" panose="02010600030101010101" pitchFamily="2" charset="-122"/>
                <a:cs typeface="Times New Roman" panose="02020603050405020304" pitchFamily="18" charset="0"/>
                <a:sym typeface="+mn-ea"/>
              </a:rPr>
              <a:t>“一百年前，中国共产党的先驱们创建了中国共产党，形成了</a:t>
            </a:r>
            <a:r>
              <a:rPr lang="zh-CN" altLang="zh-CN" b="1" dirty="0">
                <a:solidFill>
                  <a:schemeClr val="bg1"/>
                </a:solidFill>
                <a:effectLst/>
                <a:ea typeface="宋体" panose="02010600030101010101" pitchFamily="2" charset="-122"/>
                <a:cs typeface="Times New Roman" panose="02020603050405020304" pitchFamily="18" charset="0"/>
                <a:sym typeface="+mn-ea"/>
              </a:rPr>
              <a:t>坚持真理、坚守理想，践行初心、担当使命，不怕牺牲、英勇斗争，对党忠诚、不负人民</a:t>
            </a:r>
            <a:r>
              <a:rPr lang="zh-CN" altLang="zh-CN" dirty="0">
                <a:solidFill>
                  <a:schemeClr val="bg1"/>
                </a:solidFill>
                <a:effectLst/>
                <a:ea typeface="宋体" panose="02010600030101010101" pitchFamily="2" charset="-122"/>
                <a:cs typeface="Times New Roman" panose="02020603050405020304" pitchFamily="18" charset="0"/>
                <a:sym typeface="+mn-ea"/>
              </a:rPr>
              <a:t>的伟大建党精神，这是中国共产党的精神之源。”</a:t>
            </a:r>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这是习近平总书记第一次提出和阐释伟大建党精神的深刻内涵和重大意义，这是习近平总书记第一次提出和阐释伟大建党精神的深刻内涵和重大意义。这反映了党对自身历史的认识和总结达到了新的高度，对自身性质宗旨的理解和把握达到了新的高度，对自身精神谱系的灵活阐释达到了新的高度。</a:t>
            </a:r>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回溯历史，1840年以后，西方列强纷至沓来，强迫中国割地、赔款、攫取各种特权，中华民族经历了鸦片战争、第二次鸦片战争。中法战争、甲午中日战争、八国联军侵华战争五次：大规模的战争，逐渐沦为半殖民地半封建社会</a:t>
            </a:r>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250031" y="214313"/>
            <a:ext cx="11691938" cy="6429374"/>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C1AB1C9-049D-4A9B-BD21-DF58E09AF71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C4CE7EB-28F6-4E38-ADFF-63D32458066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C1AB1C9-049D-4A9B-BD21-DF58E09AF71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4CE7EB-28F6-4E38-ADFF-63D32458066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C1AB1C9-049D-4A9B-BD21-DF58E09AF71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4CE7EB-28F6-4E38-ADFF-63D324580661}" type="slidenum">
              <a:rPr lang="zh-CN" altLang="en-US" smtClean="0"/>
            </a:fld>
            <a:endParaRPr lang="zh-CN" altLang="en-US"/>
          </a:p>
        </p:txBody>
      </p:sp>
      <p:sp>
        <p:nvSpPr>
          <p:cNvPr id="7" name="矩形 6"/>
          <p:cNvSpPr/>
          <p:nvPr userDrawn="1"/>
        </p:nvSpPr>
        <p:spPr>
          <a:xfrm>
            <a:off x="-3070479" y="-2488105"/>
            <a:ext cx="12192000" cy="690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正文">
    <p:spTree>
      <p:nvGrpSpPr>
        <p:cNvPr id="1" name=""/>
        <p:cNvGrpSpPr/>
        <p:nvPr/>
      </p:nvGrpSpPr>
      <p:grpSpPr>
        <a:xfrm>
          <a:off x="0" y="0"/>
          <a:ext cx="0" cy="0"/>
          <a:chOff x="0" y="0"/>
          <a:chExt cx="0" cy="0"/>
        </a:xfrm>
      </p:grpSpPr>
      <p:sp>
        <p:nvSpPr>
          <p:cNvPr id="11" name="Freeform 5"/>
          <p:cNvSpPr/>
          <p:nvPr userDrawn="1"/>
        </p:nvSpPr>
        <p:spPr bwMode="auto">
          <a:xfrm>
            <a:off x="4417" y="6589717"/>
            <a:ext cx="10766425" cy="268287"/>
          </a:xfrm>
          <a:custGeom>
            <a:avLst/>
            <a:gdLst>
              <a:gd name="T0" fmla="*/ 0 w 14124"/>
              <a:gd name="T1" fmla="*/ 0 h 334"/>
              <a:gd name="T2" fmla="*/ 13980 w 14124"/>
              <a:gd name="T3" fmla="*/ 0 h 334"/>
              <a:gd name="T4" fmla="*/ 14110 w 14124"/>
              <a:gd name="T5" fmla="*/ 141 h 334"/>
              <a:gd name="T6" fmla="*/ 14110 w 14124"/>
              <a:gd name="T7" fmla="*/ 194 h 334"/>
              <a:gd name="T8" fmla="*/ 13980 w 14124"/>
              <a:gd name="T9" fmla="*/ 334 h 334"/>
              <a:gd name="T10" fmla="*/ 0 w 14124"/>
              <a:gd name="T11" fmla="*/ 334 h 334"/>
              <a:gd name="T12" fmla="*/ 0 w 14124"/>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14124" h="334">
                <a:moveTo>
                  <a:pt x="0" y="0"/>
                </a:moveTo>
                <a:lnTo>
                  <a:pt x="13980" y="0"/>
                </a:lnTo>
                <a:cubicBezTo>
                  <a:pt x="14024" y="47"/>
                  <a:pt x="14067" y="94"/>
                  <a:pt x="14110" y="141"/>
                </a:cubicBezTo>
                <a:cubicBezTo>
                  <a:pt x="14122" y="157"/>
                  <a:pt x="14124" y="176"/>
                  <a:pt x="14110" y="194"/>
                </a:cubicBezTo>
                <a:lnTo>
                  <a:pt x="13980" y="334"/>
                </a:lnTo>
                <a:lnTo>
                  <a:pt x="0" y="334"/>
                </a:lnTo>
                <a:lnTo>
                  <a:pt x="0" y="0"/>
                </a:lnTo>
                <a:close/>
              </a:path>
            </a:pathLst>
          </a:custGeom>
          <a:solidFill>
            <a:srgbClr val="E51A0F"/>
          </a:solidFill>
          <a:ln>
            <a:noFill/>
          </a:ln>
        </p:spPr>
        <p:txBody>
          <a:bodyPr vert="horz" wrap="square" lIns="91440" tIns="45721" rIns="91440" bIns="45721" numCol="1"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endParaRPr>
          </a:p>
        </p:txBody>
      </p:sp>
      <p:sp>
        <p:nvSpPr>
          <p:cNvPr id="12" name="Freeform 6"/>
          <p:cNvSpPr/>
          <p:nvPr userDrawn="1"/>
        </p:nvSpPr>
        <p:spPr bwMode="auto">
          <a:xfrm>
            <a:off x="10702578" y="6589717"/>
            <a:ext cx="1498601" cy="268287"/>
          </a:xfrm>
          <a:custGeom>
            <a:avLst/>
            <a:gdLst>
              <a:gd name="T0" fmla="*/ 0 w 1967"/>
              <a:gd name="T1" fmla="*/ 0 h 334"/>
              <a:gd name="T2" fmla="*/ 1967 w 1967"/>
              <a:gd name="T3" fmla="*/ 0 h 334"/>
              <a:gd name="T4" fmla="*/ 1967 w 1967"/>
              <a:gd name="T5" fmla="*/ 334 h 334"/>
              <a:gd name="T6" fmla="*/ 0 w 1967"/>
              <a:gd name="T7" fmla="*/ 334 h 334"/>
              <a:gd name="T8" fmla="*/ 130 w 1967"/>
              <a:gd name="T9" fmla="*/ 194 h 334"/>
              <a:gd name="T10" fmla="*/ 130 w 1967"/>
              <a:gd name="T11" fmla="*/ 141 h 334"/>
              <a:gd name="T12" fmla="*/ 0 w 1967"/>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1967" h="334">
                <a:moveTo>
                  <a:pt x="0" y="0"/>
                </a:moveTo>
                <a:lnTo>
                  <a:pt x="1967" y="0"/>
                </a:lnTo>
                <a:lnTo>
                  <a:pt x="1967" y="334"/>
                </a:lnTo>
                <a:lnTo>
                  <a:pt x="0" y="334"/>
                </a:lnTo>
                <a:lnTo>
                  <a:pt x="130" y="194"/>
                </a:lnTo>
                <a:cubicBezTo>
                  <a:pt x="144" y="176"/>
                  <a:pt x="142" y="157"/>
                  <a:pt x="130" y="141"/>
                </a:cubicBezTo>
                <a:cubicBezTo>
                  <a:pt x="87" y="94"/>
                  <a:pt x="44" y="47"/>
                  <a:pt x="0" y="0"/>
                </a:cubicBezTo>
                <a:close/>
              </a:path>
            </a:pathLst>
          </a:custGeom>
          <a:solidFill>
            <a:srgbClr val="B7020B"/>
          </a:solidFill>
          <a:ln>
            <a:noFill/>
          </a:ln>
        </p:spPr>
        <p:txBody>
          <a:bodyPr vert="horz" wrap="square" lIns="91440" tIns="45721" rIns="91440" bIns="45721" numCol="1"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charset="0"/>
              <a:ea typeface="微软雅黑" panose="020B0503020204020204" pitchFamily="34" charset="-122"/>
              <a:cs typeface="+mn-cs"/>
            </a:endParaRPr>
          </a:p>
        </p:txBody>
      </p:sp>
      <p:sp>
        <p:nvSpPr>
          <p:cNvPr id="14" name="矩形 13"/>
          <p:cNvSpPr/>
          <p:nvPr userDrawn="1"/>
        </p:nvSpPr>
        <p:spPr>
          <a:xfrm>
            <a:off x="-1" y="-27384"/>
            <a:ext cx="12192001" cy="696419"/>
          </a:xfrm>
          <a:prstGeom prst="rect">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Ping Hei"/>
              <a:ea typeface="方正兰亭超细黑简体" panose="02000000000000000000" charset="-122"/>
              <a:cs typeface="+mn-cs"/>
            </a:endParaRPr>
          </a:p>
        </p:txBody>
      </p:sp>
    </p:spTree>
  </p:cSld>
  <p:clrMapOvr>
    <a:masterClrMapping/>
  </p:clrMapOvr>
  <p:transition spd="slow" advClick="0" advTm="5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252414" y="221458"/>
            <a:ext cx="11691938" cy="6429374"/>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 name="图片 4"/>
          <p:cNvPicPr>
            <a:picLocks noChangeAspect="1"/>
          </p:cNvPicPr>
          <p:nvPr userDrawn="1"/>
        </p:nvPicPr>
        <p:blipFill>
          <a:blip r:embed="rId3" cstate="screen"/>
          <a:stretch>
            <a:fillRect/>
          </a:stretch>
        </p:blipFill>
        <p:spPr>
          <a:xfrm>
            <a:off x="-14288" y="292897"/>
            <a:ext cx="965200" cy="6223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252414" y="221458"/>
            <a:ext cx="11691938" cy="6429374"/>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userDrawn="1"/>
        </p:nvPicPr>
        <p:blipFill>
          <a:blip r:embed="rId3" cstate="screen"/>
          <a:stretch>
            <a:fillRect/>
          </a:stretch>
        </p:blipFill>
        <p:spPr>
          <a:xfrm>
            <a:off x="-14288" y="292897"/>
            <a:ext cx="965200" cy="6223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252414" y="221458"/>
            <a:ext cx="11691938" cy="6429374"/>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userDrawn="1"/>
        </p:nvPicPr>
        <p:blipFill>
          <a:blip r:embed="rId3" cstate="screen"/>
          <a:stretch>
            <a:fillRect/>
          </a:stretch>
        </p:blipFill>
        <p:spPr>
          <a:xfrm>
            <a:off x="-14288" y="292897"/>
            <a:ext cx="965200" cy="6223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4C1AB1C9-049D-4A9B-BD21-DF58E09AF71A}"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C4CE7EB-28F6-4E38-ADFF-63D32458066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C1AB1C9-049D-4A9B-BD21-DF58E09AF71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C4CE7EB-28F6-4E38-ADFF-63D32458066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596037" y="359172"/>
            <a:ext cx="2201332" cy="660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1.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image" Target="../media/image25.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notesSlide" Target="../notesSlides/notesSlide3.xml"/><Relationship Id="rId13" Type="http://schemas.openxmlformats.org/officeDocument/2006/relationships/slideLayout" Target="../slideLayouts/slideLayout1.xml"/><Relationship Id="rId12" Type="http://schemas.openxmlformats.org/officeDocument/2006/relationships/image" Target="../media/image7.png"/><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7"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tags" Target="../tags/tag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292"/>
            <a:ext cx="12192000" cy="6858000"/>
          </a:xfrm>
          <a:prstGeom prst="rect">
            <a:avLst/>
          </a:prstGeom>
        </p:spPr>
      </p:pic>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0110" t="-1" r="4305" b="30892"/>
          <a:stretch>
            <a:fillRect/>
          </a:stretch>
        </p:blipFill>
        <p:spPr>
          <a:xfrm flipH="1">
            <a:off x="-26692" y="4843363"/>
            <a:ext cx="3263900" cy="171181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18182" b="-7147"/>
          <a:stretch>
            <a:fillRect/>
          </a:stretch>
        </p:blipFill>
        <p:spPr>
          <a:xfrm>
            <a:off x="0" y="5434651"/>
            <a:ext cx="6172200" cy="1423349"/>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63457"/>
          <a:stretch>
            <a:fillRect/>
          </a:stretch>
        </p:blipFill>
        <p:spPr>
          <a:xfrm>
            <a:off x="0" y="4739268"/>
            <a:ext cx="12192000" cy="211873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99421" flipH="1">
            <a:off x="-76200" y="5378616"/>
            <a:ext cx="2451100" cy="1510967"/>
          </a:xfrm>
          <a:prstGeom prst="rect">
            <a:avLst/>
          </a:prstGeom>
        </p:spPr>
      </p:pic>
      <p:pic>
        <p:nvPicPr>
          <p:cNvPr id="19" name="图片 18" descr="E:\报告文博工作\我审报告\2021年\千库网_建党100周年logo标识建党党建_元素编号13060066.png千库网_建党100周年logo标识建党党建_元素编号13060066"/>
          <p:cNvPicPr>
            <a:picLocks noChangeAspect="1"/>
          </p:cNvPicPr>
          <p:nvPr/>
        </p:nvPicPr>
        <p:blipFill>
          <a:blip r:embed="rId6"/>
          <a:srcRect/>
          <a:stretch>
            <a:fillRect/>
          </a:stretch>
        </p:blipFill>
        <p:spPr>
          <a:xfrm>
            <a:off x="4134138" y="-447710"/>
            <a:ext cx="3560204" cy="3560204"/>
          </a:xfrm>
          <a:prstGeom prst="rect">
            <a:avLst/>
          </a:prstGeom>
        </p:spPr>
      </p:pic>
      <p:sp>
        <p:nvSpPr>
          <p:cNvPr id="20" name="文本框 19"/>
          <p:cNvSpPr txBox="1"/>
          <p:nvPr/>
        </p:nvSpPr>
        <p:spPr>
          <a:xfrm>
            <a:off x="923986" y="2990369"/>
            <a:ext cx="11620500" cy="706755"/>
          </a:xfrm>
          <a:prstGeom prst="rect">
            <a:avLst/>
          </a:prstGeom>
          <a:noFill/>
        </p:spPr>
        <p:txBody>
          <a:bodyPr wrap="square" rtlCol="0">
            <a:spAutoFit/>
          </a:bodyPr>
          <a:lstStyle/>
          <a:p>
            <a:r>
              <a:rPr lang="zh-CN" altLang="en-US" sz="4000" b="1" dirty="0">
                <a:gradFill>
                  <a:gsLst>
                    <a:gs pos="0">
                      <a:srgbClr val="8A0000"/>
                    </a:gs>
                    <a:gs pos="100000">
                      <a:srgbClr val="FF0000"/>
                    </a:gs>
                    <a:gs pos="100000">
                      <a:schemeClr val="accent1">
                        <a:lumMod val="45000"/>
                        <a:lumOff val="55000"/>
                      </a:schemeClr>
                    </a:gs>
                    <a:gs pos="100000">
                      <a:schemeClr val="accent1">
                        <a:lumMod val="30000"/>
                        <a:lumOff val="70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lt"/>
              </a:rPr>
              <a:t>高扬伟大建党精神  向第二个百年奋斗目标前进</a:t>
            </a:r>
            <a:endParaRPr lang="zh-CN" altLang="en-US" sz="4000" b="1" dirty="0">
              <a:gradFill>
                <a:gsLst>
                  <a:gs pos="0">
                    <a:srgbClr val="8A0000"/>
                  </a:gs>
                  <a:gs pos="100000">
                    <a:srgbClr val="FF0000"/>
                  </a:gs>
                  <a:gs pos="100000">
                    <a:schemeClr val="accent1">
                      <a:lumMod val="45000"/>
                      <a:lumOff val="55000"/>
                    </a:schemeClr>
                  </a:gs>
                  <a:gs pos="100000">
                    <a:schemeClr val="accent1">
                      <a:lumMod val="30000"/>
                      <a:lumOff val="70000"/>
                    </a:schemeClr>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1" name="文本框 20"/>
          <p:cNvSpPr txBox="1"/>
          <p:nvPr/>
        </p:nvSpPr>
        <p:spPr>
          <a:xfrm>
            <a:off x="1149350" y="4169609"/>
            <a:ext cx="9962193" cy="460375"/>
          </a:xfrm>
          <a:prstGeom prst="rect">
            <a:avLst/>
          </a:prstGeom>
          <a:noFill/>
        </p:spPr>
        <p:txBody>
          <a:bodyPr wrap="square" rtlCol="0">
            <a:spAutoFit/>
          </a:bodyPr>
          <a:lstStyle/>
          <a:p>
            <a:pPr algn="ctr"/>
            <a:r>
              <a:rPr lang="zh-CN" altLang="en-US" sz="2400" b="1" dirty="0">
                <a:solidFill>
                  <a:srgbClr val="C00000"/>
                </a:solidFill>
                <a:latin typeface="黑体" panose="02010609060101010101" pitchFamily="49" charset="-122"/>
                <a:ea typeface="黑体" panose="02010609060101010101" pitchFamily="49" charset="-122"/>
                <a:cs typeface="+mn-ea"/>
                <a:sym typeface="+mn-lt"/>
              </a:rPr>
              <a:t>学习领会习近平总书记在庆祝中国共产党成立</a:t>
            </a:r>
            <a:r>
              <a:rPr lang="en-US" altLang="zh-CN" sz="2400" b="1" dirty="0">
                <a:solidFill>
                  <a:srgbClr val="C00000"/>
                </a:solidFill>
                <a:latin typeface="黑体" panose="02010609060101010101" pitchFamily="49" charset="-122"/>
                <a:ea typeface="黑体" panose="02010609060101010101" pitchFamily="49" charset="-122"/>
                <a:cs typeface="+mn-ea"/>
                <a:sym typeface="+mn-lt"/>
              </a:rPr>
              <a:t>100</a:t>
            </a:r>
            <a:r>
              <a:rPr lang="zh-CN" altLang="en-US" sz="2400" b="1" dirty="0">
                <a:solidFill>
                  <a:srgbClr val="C00000"/>
                </a:solidFill>
                <a:latin typeface="黑体" panose="02010609060101010101" pitchFamily="49" charset="-122"/>
                <a:ea typeface="黑体" panose="02010609060101010101" pitchFamily="49" charset="-122"/>
                <a:cs typeface="+mn-ea"/>
                <a:sym typeface="+mn-lt"/>
              </a:rPr>
              <a:t>周年大会上的讲话精神</a:t>
            </a:r>
            <a:endParaRPr lang="zh-CN" altLang="en-US" sz="2400" b="1" dirty="0">
              <a:solidFill>
                <a:srgbClr val="C00000"/>
              </a:solidFill>
              <a:latin typeface="黑体" panose="02010609060101010101" pitchFamily="49" charset="-122"/>
              <a:ea typeface="黑体" panose="02010609060101010101" pitchFamily="49" charset="-122"/>
              <a:cs typeface="+mn-ea"/>
              <a:sym typeface="+mn-lt"/>
            </a:endParaRPr>
          </a:p>
        </p:txBody>
      </p:sp>
      <p:cxnSp>
        <p:nvCxnSpPr>
          <p:cNvPr id="22" name="直接连接符 21"/>
          <p:cNvCxnSpPr/>
          <p:nvPr/>
        </p:nvCxnSpPr>
        <p:spPr>
          <a:xfrm>
            <a:off x="750277" y="3881176"/>
            <a:ext cx="10996246" cy="0"/>
          </a:xfrm>
          <a:prstGeom prst="line">
            <a:avLst/>
          </a:prstGeom>
          <a:ln w="28575">
            <a:solidFill>
              <a:srgbClr val="C00000"/>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三</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伟大建党精神形成的基础和条件</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grpSp>
        <p:nvGrpSpPr>
          <p:cNvPr id="9" name="组合 8"/>
          <p:cNvGrpSpPr/>
          <p:nvPr/>
        </p:nvGrpSpPr>
        <p:grpSpPr>
          <a:xfrm>
            <a:off x="1277856" y="1605694"/>
            <a:ext cx="9636284" cy="4820844"/>
            <a:chOff x="1102835" y="2457449"/>
            <a:chExt cx="1872208" cy="5554039"/>
          </a:xfrm>
        </p:grpSpPr>
        <p:sp>
          <p:nvSpPr>
            <p:cNvPr id="10" name="圆角矩形 64"/>
            <p:cNvSpPr/>
            <p:nvPr/>
          </p:nvSpPr>
          <p:spPr>
            <a:xfrm>
              <a:off x="1102835" y="2457449"/>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11" name="圆角矩形 65"/>
            <p:cNvSpPr/>
            <p:nvPr/>
          </p:nvSpPr>
          <p:spPr>
            <a:xfrm>
              <a:off x="1102835" y="7921488"/>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grpSp>
      <p:pic>
        <p:nvPicPr>
          <p:cNvPr id="45" name="图片 44" descr="中国革命与中国共产党1939"/>
          <p:cNvPicPr>
            <a:picLocks noChangeAspect="1"/>
          </p:cNvPicPr>
          <p:nvPr/>
        </p:nvPicPr>
        <p:blipFill>
          <a:blip r:embed="rId2" cstate="print"/>
          <a:stretch>
            <a:fillRect/>
          </a:stretch>
        </p:blipFill>
        <p:spPr>
          <a:xfrm>
            <a:off x="965166" y="2220308"/>
            <a:ext cx="2846480" cy="3594373"/>
          </a:xfrm>
          <a:prstGeom prst="rect">
            <a:avLst/>
          </a:prstGeom>
        </p:spPr>
      </p:pic>
      <p:sp>
        <p:nvSpPr>
          <p:cNvPr id="46" name="文本框 45"/>
          <p:cNvSpPr txBox="1"/>
          <p:nvPr/>
        </p:nvSpPr>
        <p:spPr>
          <a:xfrm>
            <a:off x="4004753" y="2791931"/>
            <a:ext cx="7396978" cy="2676525"/>
          </a:xfrm>
          <a:prstGeom prst="rect">
            <a:avLst/>
          </a:prstGeom>
          <a:noFill/>
          <a:ln w="9525">
            <a:noFill/>
          </a:ln>
        </p:spPr>
        <p:txBody>
          <a:bodyPr wrap="square">
            <a:spAutoFit/>
          </a:bodyPr>
          <a:lstStyle/>
          <a:p>
            <a:pPr marL="0" indent="0" algn="l">
              <a:lnSpc>
                <a:spcPct val="150000"/>
              </a:lnSpc>
            </a:pPr>
            <a:r>
              <a:rPr lang="en-US" altLang="zh-CN" sz="3200" b="0" u="none" dirty="0">
                <a:latin typeface="宋体" panose="02010600030101010101" pitchFamily="2" charset="-122"/>
                <a:ea typeface="宋体" panose="02010600030101010101" pitchFamily="2" charset="-122"/>
                <a:cs typeface="宋体" panose="02010600030101010101" pitchFamily="2" charset="-122"/>
              </a:rPr>
              <a:t> </a:t>
            </a:r>
            <a:r>
              <a:rPr lang="en-US" altLang="zh-CN" sz="2000" u="none" dirty="0">
                <a:latin typeface="黑体" panose="02010609060101010101" pitchFamily="49" charset="-122"/>
                <a:ea typeface="黑体" panose="02010609060101010101" pitchFamily="49" charset="-122"/>
                <a:cs typeface="黑体" panose="02010609060101010101" pitchFamily="49" charset="-122"/>
              </a:rPr>
              <a:t>“</a:t>
            </a:r>
            <a:r>
              <a:rPr lang="zh-CN" altLang="en-US" sz="2000" u="none" dirty="0">
                <a:latin typeface="黑体" panose="02010609060101010101" pitchFamily="49" charset="-122"/>
                <a:ea typeface="黑体" panose="02010609060101010101" pitchFamily="49" charset="-122"/>
                <a:cs typeface="黑体" panose="02010609060101010101" pitchFamily="49" charset="-122"/>
              </a:rPr>
              <a:t>帝国主义和中华民族的矛盾，封建主义和人民大众的矛盾，这些就是近代中国社会的主要的矛盾</a:t>
            </a:r>
            <a:r>
              <a:rPr lang="zh-CN" altLang="en-US" sz="2000" b="1" u="none" dirty="0">
                <a:latin typeface="黑体" panose="02010609060101010101" pitchFamily="49" charset="-122"/>
                <a:ea typeface="黑体" panose="02010609060101010101" pitchFamily="49" charset="-122"/>
                <a:cs typeface="黑体" panose="02010609060101010101" pitchFamily="49" charset="-122"/>
              </a:rPr>
              <a:t>。</a:t>
            </a:r>
            <a:r>
              <a:rPr lang="zh-CN" altLang="en-US" sz="2000" u="none" dirty="0">
                <a:latin typeface="黑体" panose="02010609060101010101" pitchFamily="49" charset="-122"/>
                <a:ea typeface="黑体" panose="02010609060101010101" pitchFamily="49" charset="-122"/>
                <a:cs typeface="黑体" panose="02010609060101010101" pitchFamily="49" charset="-122"/>
              </a:rPr>
              <a:t>当然还有别的矛盾，例如资产阶级和无产阶级的矛盾，反动统治阶级内部的矛盾</a:t>
            </a:r>
            <a:r>
              <a:rPr lang="zh-CN" altLang="en-US" sz="2000" b="1" u="none" dirty="0">
                <a:solidFill>
                  <a:srgbClr val="C00000"/>
                </a:solidFill>
                <a:latin typeface="黑体" panose="02010609060101010101" pitchFamily="49" charset="-122"/>
                <a:ea typeface="黑体" panose="02010609060101010101" pitchFamily="49" charset="-122"/>
                <a:cs typeface="黑体" panose="02010609060101010101" pitchFamily="49" charset="-122"/>
              </a:rPr>
              <a:t>。而帝国主义和中华民族的矛盾，乃是各种矛盾中的最主要的矛盾。</a:t>
            </a:r>
            <a:r>
              <a:rPr lang="en-US" altLang="zh-CN" sz="2000" u="none" dirty="0">
                <a:solidFill>
                  <a:schemeClr val="tx1"/>
                </a:solidFill>
                <a:latin typeface="黑体" panose="02010609060101010101" pitchFamily="49" charset="-122"/>
                <a:ea typeface="黑体" panose="02010609060101010101" pitchFamily="49" charset="-122"/>
                <a:cs typeface="黑体" panose="02010609060101010101" pitchFamily="49" charset="-122"/>
              </a:rPr>
              <a:t>”</a:t>
            </a:r>
            <a:endParaRPr lang="en-US" altLang="zh-CN" sz="2000" u="none" dirty="0">
              <a:solidFill>
                <a:srgbClr val="0066FF"/>
              </a:solidFill>
              <a:latin typeface="黑体" panose="02010609060101010101" pitchFamily="49" charset="-122"/>
              <a:ea typeface="黑体" panose="02010609060101010101" pitchFamily="49" charset="-122"/>
              <a:cs typeface="黑体" panose="02010609060101010101" pitchFamily="49" charset="-122"/>
            </a:endParaRPr>
          </a:p>
          <a:p>
            <a:pPr marL="0" indent="0" algn="l">
              <a:lnSpc>
                <a:spcPct val="150000"/>
              </a:lnSpc>
            </a:pPr>
            <a:r>
              <a:rPr lang="en-US" altLang="zh-CN" sz="2000" u="none" dirty="0">
                <a:latin typeface="黑体" panose="02010609060101010101" pitchFamily="49" charset="-122"/>
                <a:ea typeface="黑体" panose="02010609060101010101" pitchFamily="49" charset="-122"/>
                <a:cs typeface="黑体" panose="02010609060101010101" pitchFamily="49" charset="-122"/>
              </a:rPr>
              <a:t>                   </a:t>
            </a:r>
            <a:r>
              <a:rPr lang="en-US" altLang="zh-CN" sz="2000" u="none" dirty="0">
                <a:latin typeface="黑体" panose="02010609060101010101" pitchFamily="49" charset="-122"/>
                <a:ea typeface="黑体" panose="02010609060101010101" pitchFamily="49" charset="-122"/>
                <a:cs typeface="黑体" panose="02010609060101010101" pitchFamily="49" charset="-122"/>
              </a:rPr>
              <a:t>               ---</a:t>
            </a:r>
            <a:r>
              <a:rPr lang="zh-CN" altLang="en-US" sz="2000" u="none" dirty="0">
                <a:latin typeface="黑体" panose="02010609060101010101" pitchFamily="49" charset="-122"/>
                <a:ea typeface="黑体" panose="02010609060101010101" pitchFamily="49" charset="-122"/>
                <a:cs typeface="黑体" panose="02010609060101010101" pitchFamily="49" charset="-122"/>
              </a:rPr>
              <a:t>毛泽东</a:t>
            </a:r>
            <a:endParaRPr lang="zh-CN" altLang="en-US" sz="2000" u="none" dirty="0">
              <a:latin typeface="黑体" panose="02010609060101010101" pitchFamily="49" charset="-122"/>
              <a:ea typeface="黑体" panose="02010609060101010101" pitchFamily="49" charset="-122"/>
              <a:cs typeface="黑体" panose="02010609060101010101" pitchFamily="49" charset="-122"/>
            </a:endParaRPr>
          </a:p>
        </p:txBody>
      </p:sp>
      <p:sp>
        <p:nvSpPr>
          <p:cNvPr id="2" name="圆角矩形 6"/>
          <p:cNvSpPr/>
          <p:nvPr/>
        </p:nvSpPr>
        <p:spPr bwMode="auto">
          <a:xfrm>
            <a:off x="2023110" y="1303655"/>
            <a:ext cx="7989570" cy="608330"/>
          </a:xfrm>
          <a:prstGeom prst="roundRect">
            <a:avLst/>
          </a:prstGeom>
          <a:solidFill>
            <a:srgbClr val="DF0000"/>
          </a:solidFill>
          <a:ln w="34925" cap="flat" cmpd="sng" algn="ctr">
            <a:solidFill>
              <a:srgbClr val="FFFFFF"/>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lvl="0" algn="ctr">
              <a:defRPr/>
            </a:pPr>
            <a:r>
              <a:rPr kumimoji="0" lang="en-US" altLang="zh-CN"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rPr>
              <a:t>1.</a:t>
            </a:r>
            <a:r>
              <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rPr>
              <a:t>民族复兴的历史任务是伟大建党精神形成的时代背景</a:t>
            </a:r>
            <a:endPar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latin typeface="等线" panose="02010600030101010101" pitchFamily="2" charset="-122"/>
                <a:ea typeface="思源黑体 CN Normal" panose="020B0400000000000000"/>
                <a:cs typeface="宋体" panose="02010600030101010101" pitchFamily="2" charset="-122"/>
              </a:rPr>
              <a:t>三</a:t>
            </a:r>
            <a:r>
              <a:rPr lang="zh-CN" altLang="zh-CN" sz="2400" b="1" kern="100" dirty="0">
                <a:latin typeface="等线" panose="02010600030101010101" pitchFamily="2" charset="-122"/>
                <a:ea typeface="思源黑体 CN Normal" panose="020B0400000000000000"/>
                <a:cs typeface="宋体" panose="02010600030101010101" pitchFamily="2" charset="-122"/>
              </a:rPr>
              <a:t>、</a:t>
            </a:r>
            <a:r>
              <a:rPr lang="zh-CN" altLang="en-US" sz="2400" b="1" kern="100" dirty="0">
                <a:latin typeface="等线" panose="02010600030101010101" pitchFamily="2" charset="-122"/>
                <a:ea typeface="思源黑体 CN Normal" panose="020B0400000000000000"/>
                <a:cs typeface="宋体" panose="02010600030101010101" pitchFamily="2" charset="-122"/>
              </a:rPr>
              <a:t>伟大建党精神形成的基础和条件</a:t>
            </a:r>
            <a:endParaRPr lang="zh-CN" altLang="zh-CN" sz="1600" kern="100" dirty="0">
              <a:latin typeface="等线" panose="02010600030101010101" pitchFamily="2" charset="-122"/>
              <a:ea typeface="思源黑体 CN Normal" panose="020B0400000000000000"/>
              <a:cs typeface="Times New Roman" panose="02020603050405020304" pitchFamily="18" charset="0"/>
            </a:endParaRPr>
          </a:p>
        </p:txBody>
      </p:sp>
      <p:grpSp>
        <p:nvGrpSpPr>
          <p:cNvPr id="9" name="组合 8"/>
          <p:cNvGrpSpPr/>
          <p:nvPr/>
        </p:nvGrpSpPr>
        <p:grpSpPr>
          <a:xfrm>
            <a:off x="1277856" y="1605694"/>
            <a:ext cx="9636284" cy="4820844"/>
            <a:chOff x="1102835" y="2457449"/>
            <a:chExt cx="1872208" cy="5554039"/>
          </a:xfrm>
        </p:grpSpPr>
        <p:sp>
          <p:nvSpPr>
            <p:cNvPr id="10" name="圆角矩形 64"/>
            <p:cNvSpPr/>
            <p:nvPr/>
          </p:nvSpPr>
          <p:spPr>
            <a:xfrm>
              <a:off x="1102835" y="2457449"/>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11" name="圆角矩形 65"/>
            <p:cNvSpPr/>
            <p:nvPr/>
          </p:nvSpPr>
          <p:spPr>
            <a:xfrm>
              <a:off x="1102835" y="7921488"/>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grpSp>
      <p:sp>
        <p:nvSpPr>
          <p:cNvPr id="2" name="文本框 1"/>
          <p:cNvSpPr txBox="1"/>
          <p:nvPr/>
        </p:nvSpPr>
        <p:spPr>
          <a:xfrm>
            <a:off x="3876040" y="3361690"/>
            <a:ext cx="7906385" cy="521970"/>
          </a:xfrm>
          <a:prstGeom prst="rect">
            <a:avLst/>
          </a:prstGeom>
          <a:noFill/>
        </p:spPr>
        <p:txBody>
          <a:bodyPr wrap="square" rtlCol="0">
            <a:spAutoFit/>
          </a:bodyPr>
          <a:lstStyle/>
          <a:p>
            <a:pPr algn="ctr"/>
            <a:r>
              <a:rPr lang="zh-CN" altLang="en-US" sz="2800" b="1" dirty="0">
                <a:latin typeface="黑体" panose="02010609060101010101" pitchFamily="49" charset="-122"/>
                <a:ea typeface="黑体" panose="02010609060101010101" pitchFamily="49" charset="-122"/>
                <a:cs typeface="黑体" panose="02010609060101010101" pitchFamily="49" charset="-122"/>
              </a:rPr>
              <a:t>中国是带着首都被敌人攻占的耻辱进入</a:t>
            </a:r>
            <a:r>
              <a:rPr lang="en-US" altLang="zh-CN" sz="2800" b="1" dirty="0">
                <a:latin typeface="黑体" panose="02010609060101010101" pitchFamily="49" charset="-122"/>
                <a:ea typeface="黑体" panose="02010609060101010101" pitchFamily="49" charset="-122"/>
                <a:cs typeface="黑体" panose="02010609060101010101" pitchFamily="49" charset="-122"/>
              </a:rPr>
              <a:t>20</a:t>
            </a:r>
            <a:r>
              <a:rPr lang="zh-CN" altLang="en-US" sz="2800" b="1" dirty="0">
                <a:latin typeface="黑体" panose="02010609060101010101" pitchFamily="49" charset="-122"/>
                <a:ea typeface="黑体" panose="02010609060101010101" pitchFamily="49" charset="-122"/>
                <a:cs typeface="黑体" panose="02010609060101010101" pitchFamily="49" charset="-122"/>
              </a:rPr>
              <a:t>世纪的。</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
        <p:nvSpPr>
          <p:cNvPr id="3" name="圆角矩形 6"/>
          <p:cNvSpPr/>
          <p:nvPr/>
        </p:nvSpPr>
        <p:spPr bwMode="auto">
          <a:xfrm>
            <a:off x="2023110" y="1303655"/>
            <a:ext cx="7989570" cy="608330"/>
          </a:xfrm>
          <a:prstGeom prst="roundRect">
            <a:avLst/>
          </a:prstGeom>
          <a:solidFill>
            <a:srgbClr val="DF0000"/>
          </a:solidFill>
          <a:ln w="34925" cap="flat" cmpd="sng" algn="ctr">
            <a:solidFill>
              <a:srgbClr val="FFFFFF"/>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lvl="0" algn="ctr">
              <a:defRPr/>
            </a:pPr>
            <a:r>
              <a:rPr kumimoji="0" lang="en-US" altLang="zh-CN"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rPr>
              <a:t>1.</a:t>
            </a:r>
            <a:r>
              <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rPr>
              <a:t>民族复兴的历史任务是伟大建党精神形成的时代背景</a:t>
            </a:r>
            <a:endPar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pic>
        <p:nvPicPr>
          <p:cNvPr id="100" name="图片 99"/>
          <p:cNvPicPr/>
          <p:nvPr/>
        </p:nvPicPr>
        <p:blipFill>
          <a:blip r:embed="rId2"/>
          <a:stretch>
            <a:fillRect/>
          </a:stretch>
        </p:blipFill>
        <p:spPr>
          <a:xfrm>
            <a:off x="631825" y="2566670"/>
            <a:ext cx="3028950" cy="276225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三</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伟大建党精神形成的基础和条件</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grpSp>
        <p:nvGrpSpPr>
          <p:cNvPr id="9" name="组合 8"/>
          <p:cNvGrpSpPr/>
          <p:nvPr/>
        </p:nvGrpSpPr>
        <p:grpSpPr>
          <a:xfrm>
            <a:off x="1277856" y="1605694"/>
            <a:ext cx="9636284" cy="4820844"/>
            <a:chOff x="1102835" y="2457449"/>
            <a:chExt cx="1872208" cy="5554039"/>
          </a:xfrm>
        </p:grpSpPr>
        <p:sp>
          <p:nvSpPr>
            <p:cNvPr id="10" name="圆角矩形 64"/>
            <p:cNvSpPr/>
            <p:nvPr/>
          </p:nvSpPr>
          <p:spPr>
            <a:xfrm>
              <a:off x="1102835" y="2457449"/>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11" name="圆角矩形 65"/>
            <p:cNvSpPr/>
            <p:nvPr/>
          </p:nvSpPr>
          <p:spPr>
            <a:xfrm>
              <a:off x="1102835" y="7921488"/>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grpSp>
      <p:grpSp>
        <p:nvGrpSpPr>
          <p:cNvPr id="2" name="组合 1"/>
          <p:cNvGrpSpPr/>
          <p:nvPr/>
        </p:nvGrpSpPr>
        <p:grpSpPr>
          <a:xfrm>
            <a:off x="5806801" y="2639050"/>
            <a:ext cx="4725788" cy="2631887"/>
            <a:chOff x="1920116" y="3834680"/>
            <a:chExt cx="4725788" cy="2631887"/>
          </a:xfrm>
        </p:grpSpPr>
        <p:sp>
          <p:nvSpPr>
            <p:cNvPr id="32" name="文本框 31"/>
            <p:cNvSpPr txBox="1"/>
            <p:nvPr/>
          </p:nvSpPr>
          <p:spPr>
            <a:xfrm>
              <a:off x="1920116" y="3834680"/>
              <a:ext cx="927100" cy="474874"/>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zh-CN" altLang="en-US" sz="2400" b="1" kern="0" dirty="0">
                  <a:solidFill>
                    <a:schemeClr val="bg1"/>
                  </a:solidFill>
                  <a:latin typeface="黑体" panose="02010609060101010101" pitchFamily="49" charset="-122"/>
                  <a:ea typeface="黑体" panose="02010609060101010101" pitchFamily="49" charset="-122"/>
                  <a:cs typeface="Helvetica" panose="020B0604020202020204" pitchFamily="34" charset="0"/>
                </a:rPr>
                <a:t>争取</a:t>
              </a:r>
              <a:endParaRPr lang="zh-CN" altLang="en-US" sz="2400" b="1" dirty="0">
                <a:solidFill>
                  <a:schemeClr val="bg1"/>
                </a:solidFill>
                <a:latin typeface="黑体" panose="02010609060101010101" pitchFamily="49" charset="-122"/>
                <a:ea typeface="黑体" panose="02010609060101010101" pitchFamily="49" charset="-122"/>
              </a:endParaRPr>
            </a:p>
          </p:txBody>
        </p:sp>
        <p:sp>
          <p:nvSpPr>
            <p:cNvPr id="33" name="文本框 32"/>
            <p:cNvSpPr txBox="1"/>
            <p:nvPr/>
          </p:nvSpPr>
          <p:spPr>
            <a:xfrm>
              <a:off x="2167727" y="4254182"/>
              <a:ext cx="4478177" cy="650875"/>
            </a:xfrm>
            <a:prstGeom prst="rect">
              <a:avLst/>
            </a:prstGeom>
            <a:noFill/>
          </p:spPr>
          <p:txBody>
            <a:bodyPr wrap="square">
              <a:spAutoFit/>
            </a:bodyPr>
            <a:lstStyle/>
            <a:p>
              <a:pPr algn="ctr">
                <a:lnSpc>
                  <a:spcPct val="130000"/>
                </a:lnSpc>
              </a:pPr>
              <a:r>
                <a:rPr lang="zh-CN" altLang="en-US" sz="2800" b="1" kern="0" dirty="0">
                  <a:latin typeface="黑体" panose="02010609060101010101" pitchFamily="49" charset="-122"/>
                  <a:ea typeface="黑体" panose="02010609060101010101" pitchFamily="49" charset="-122"/>
                  <a:cs typeface="Helvetica" panose="020B0604020202020204" pitchFamily="34" charset="0"/>
                </a:rPr>
                <a:t>民族独立、人民解放</a:t>
              </a:r>
              <a:endParaRPr lang="zh-CN" altLang="en-US" sz="2800" b="1" kern="0" dirty="0">
                <a:latin typeface="黑体" panose="02010609060101010101" pitchFamily="49" charset="-122"/>
                <a:ea typeface="黑体" panose="02010609060101010101" pitchFamily="49" charset="-122"/>
                <a:cs typeface="Helvetica" panose="020B0604020202020204" pitchFamily="34" charset="0"/>
              </a:endParaRPr>
            </a:p>
          </p:txBody>
        </p:sp>
        <p:sp>
          <p:nvSpPr>
            <p:cNvPr id="34" name="文本框 33"/>
            <p:cNvSpPr txBox="1"/>
            <p:nvPr/>
          </p:nvSpPr>
          <p:spPr>
            <a:xfrm>
              <a:off x="2119982" y="5815692"/>
              <a:ext cx="4478177" cy="650875"/>
            </a:xfrm>
            <a:prstGeom prst="rect">
              <a:avLst/>
            </a:prstGeom>
            <a:noFill/>
          </p:spPr>
          <p:txBody>
            <a:bodyPr wrap="square">
              <a:spAutoFit/>
            </a:bodyPr>
            <a:lstStyle/>
            <a:p>
              <a:pPr algn="ctr">
                <a:lnSpc>
                  <a:spcPct val="130000"/>
                </a:lnSpc>
              </a:pPr>
              <a:r>
                <a:rPr lang="zh-CN" altLang="en-US" sz="2800" b="1" kern="0" dirty="0">
                  <a:effectLst/>
                  <a:latin typeface="黑体" panose="02010609060101010101" pitchFamily="49" charset="-122"/>
                  <a:ea typeface="黑体" panose="02010609060101010101" pitchFamily="49" charset="-122"/>
                  <a:cs typeface="Helvetica" panose="020B0604020202020204" pitchFamily="34" charset="0"/>
                </a:rPr>
                <a:t>国家富强、人民幸福</a:t>
              </a:r>
              <a:endParaRPr lang="zh-CN" altLang="en-US" sz="2800" b="1" kern="0" dirty="0">
                <a:effectLst/>
                <a:latin typeface="黑体" panose="02010609060101010101" pitchFamily="49" charset="-122"/>
                <a:ea typeface="黑体" panose="02010609060101010101" pitchFamily="49" charset="-122"/>
                <a:cs typeface="Helvetica" panose="020B0604020202020204" pitchFamily="34" charset="0"/>
              </a:endParaRPr>
            </a:p>
          </p:txBody>
        </p:sp>
        <p:sp>
          <p:nvSpPr>
            <p:cNvPr id="35" name="文本框 34"/>
            <p:cNvSpPr txBox="1"/>
            <p:nvPr/>
          </p:nvSpPr>
          <p:spPr>
            <a:xfrm>
              <a:off x="1920116" y="5374489"/>
              <a:ext cx="927100" cy="461665"/>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zh-CN" altLang="en-US" sz="2400" b="1" kern="0" dirty="0">
                  <a:solidFill>
                    <a:schemeClr val="bg1"/>
                  </a:solidFill>
                  <a:latin typeface="黑体" panose="02010609060101010101" pitchFamily="49" charset="-122"/>
                  <a:ea typeface="黑体" panose="02010609060101010101" pitchFamily="49" charset="-122"/>
                  <a:cs typeface="Helvetica" panose="020B0604020202020204" pitchFamily="34" charset="0"/>
                </a:rPr>
                <a:t>实现</a:t>
              </a:r>
              <a:endParaRPr lang="zh-CN" altLang="en-US" sz="2400" b="1" dirty="0">
                <a:solidFill>
                  <a:schemeClr val="bg1"/>
                </a:solidFill>
                <a:latin typeface="黑体" panose="02010609060101010101" pitchFamily="49" charset="-122"/>
                <a:ea typeface="黑体" panose="02010609060101010101" pitchFamily="49" charset="-122"/>
              </a:endParaRPr>
            </a:p>
          </p:txBody>
        </p:sp>
      </p:grpSp>
      <p:pic>
        <p:nvPicPr>
          <p:cNvPr id="36" name="图片 35"/>
          <p:cNvPicPr>
            <a:picLocks noChangeAspect="1"/>
          </p:cNvPicPr>
          <p:nvPr/>
        </p:nvPicPr>
        <p:blipFill>
          <a:blip r:embed="rId2"/>
          <a:stretch>
            <a:fillRect/>
          </a:stretch>
        </p:blipFill>
        <p:spPr>
          <a:xfrm>
            <a:off x="1473200" y="2214238"/>
            <a:ext cx="3533538" cy="3708605"/>
          </a:xfrm>
          <a:prstGeom prst="rect">
            <a:avLst/>
          </a:prstGeom>
        </p:spPr>
      </p:pic>
      <p:sp>
        <p:nvSpPr>
          <p:cNvPr id="3" name="圆角矩形 6"/>
          <p:cNvSpPr/>
          <p:nvPr/>
        </p:nvSpPr>
        <p:spPr bwMode="auto">
          <a:xfrm>
            <a:off x="2023110" y="1303655"/>
            <a:ext cx="7989570" cy="608330"/>
          </a:xfrm>
          <a:prstGeom prst="roundRect">
            <a:avLst/>
          </a:prstGeom>
          <a:solidFill>
            <a:srgbClr val="DF0000"/>
          </a:solidFill>
          <a:ln w="34925" cap="flat" cmpd="sng" algn="ctr">
            <a:solidFill>
              <a:srgbClr val="FFFFFF"/>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lvl="0" algn="ctr">
              <a:defRPr/>
            </a:pPr>
            <a:r>
              <a:rPr kumimoji="0" lang="en-US" altLang="zh-CN"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rPr>
              <a:t>1.</a:t>
            </a:r>
            <a:r>
              <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rPr>
              <a:t>民族复兴的历史任务是伟大建党精神形成的时代背景</a:t>
            </a:r>
            <a:endPar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三</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伟大建党精神形成的基础和条件</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grpSp>
        <p:nvGrpSpPr>
          <p:cNvPr id="9" name="组合 8"/>
          <p:cNvGrpSpPr/>
          <p:nvPr/>
        </p:nvGrpSpPr>
        <p:grpSpPr>
          <a:xfrm>
            <a:off x="1277858" y="1697389"/>
            <a:ext cx="9636284" cy="4820844"/>
            <a:chOff x="1102835" y="2457449"/>
            <a:chExt cx="1872208" cy="5554039"/>
          </a:xfrm>
        </p:grpSpPr>
        <p:sp>
          <p:nvSpPr>
            <p:cNvPr id="10" name="圆角矩形 64"/>
            <p:cNvSpPr/>
            <p:nvPr/>
          </p:nvSpPr>
          <p:spPr>
            <a:xfrm>
              <a:off x="1102835" y="2457449"/>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11" name="圆角矩形 65"/>
            <p:cNvSpPr/>
            <p:nvPr/>
          </p:nvSpPr>
          <p:spPr>
            <a:xfrm>
              <a:off x="1102835" y="7921488"/>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grpSp>
      <p:sp>
        <p:nvSpPr>
          <p:cNvPr id="12" name="圆角矩形 6"/>
          <p:cNvSpPr/>
          <p:nvPr/>
        </p:nvSpPr>
        <p:spPr bwMode="auto">
          <a:xfrm>
            <a:off x="1758315" y="1303655"/>
            <a:ext cx="7779385" cy="608330"/>
          </a:xfrm>
          <a:prstGeom prst="roundRect">
            <a:avLst/>
          </a:prstGeom>
          <a:solidFill>
            <a:srgbClr val="DF0000"/>
          </a:solidFill>
          <a:ln w="34925" cap="flat" cmpd="sng" algn="ctr">
            <a:solidFill>
              <a:srgbClr val="FFFFFF"/>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lvl="0" algn="ctr">
              <a:defRPr/>
            </a:pPr>
            <a:r>
              <a:rPr lang="en-US" altLang="zh-CN" sz="2400" b="1" kern="0" dirty="0">
                <a:solidFill>
                  <a:prstClr val="white"/>
                </a:solidFill>
                <a:latin typeface="黑体" panose="02010609060101010101" pitchFamily="49" charset="-122"/>
                <a:ea typeface="黑体" panose="02010609060101010101" pitchFamily="49" charset="-122"/>
                <a:cs typeface="黑体" panose="02010609060101010101" pitchFamily="49" charset="-122"/>
                <a:sym typeface="+mn-lt"/>
              </a:rPr>
              <a:t>2.</a:t>
            </a:r>
            <a:r>
              <a:rPr lang="zh-CN" altLang="en-US" sz="2400" b="1" kern="0" dirty="0">
                <a:solidFill>
                  <a:prstClr val="white"/>
                </a:solidFill>
                <a:latin typeface="黑体" panose="02010609060101010101" pitchFamily="49" charset="-122"/>
                <a:ea typeface="黑体" panose="02010609060101010101" pitchFamily="49" charset="-122"/>
                <a:cs typeface="黑体" panose="02010609060101010101" pitchFamily="49" charset="-122"/>
                <a:sym typeface="+mn-lt"/>
              </a:rPr>
              <a:t>马克思列宁主义是伟大建党精神形成的理论来源</a:t>
            </a:r>
            <a:endPar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21" name="文本框 20"/>
          <p:cNvSpPr txBox="1"/>
          <p:nvPr/>
        </p:nvSpPr>
        <p:spPr>
          <a:xfrm>
            <a:off x="9087499" y="3846250"/>
            <a:ext cx="2725229" cy="858377"/>
          </a:xfrm>
          <a:prstGeom prst="rect">
            <a:avLst/>
          </a:prstGeom>
          <a:noFill/>
        </p:spPr>
        <p:txBody>
          <a:bodyPr wrap="square">
            <a:spAutoFit/>
          </a:bodyPr>
          <a:lstStyle/>
          <a:p>
            <a:pPr algn="just">
              <a:lnSpc>
                <a:spcPct val="150000"/>
              </a:lnSpc>
            </a:pPr>
            <a:r>
              <a:rPr lang="zh-CN" altLang="en-US"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这三次纪念活动都是结合党的建设主题教育进行的</a:t>
            </a:r>
            <a:endParaRPr lang="zh-CN" altLang="en-US" dirty="0">
              <a:solidFill>
                <a:schemeClr val="bg1"/>
              </a:solidFill>
              <a:latin typeface="宋体" panose="02010600030101010101" pitchFamily="2" charset="-122"/>
              <a:ea typeface="宋体" panose="02010600030101010101" pitchFamily="2" charset="-122"/>
            </a:endParaRPr>
          </a:p>
        </p:txBody>
      </p:sp>
      <p:grpSp>
        <p:nvGrpSpPr>
          <p:cNvPr id="4" name="组合 3"/>
          <p:cNvGrpSpPr/>
          <p:nvPr/>
        </p:nvGrpSpPr>
        <p:grpSpPr>
          <a:xfrm>
            <a:off x="809625" y="2211070"/>
            <a:ext cx="10573258" cy="2217585"/>
            <a:chOff x="1275" y="3482"/>
            <a:chExt cx="16651" cy="3492"/>
          </a:xfrm>
        </p:grpSpPr>
        <p:grpSp>
          <p:nvGrpSpPr>
            <p:cNvPr id="22" name="组合 21"/>
            <p:cNvGrpSpPr/>
            <p:nvPr/>
          </p:nvGrpSpPr>
          <p:grpSpPr>
            <a:xfrm>
              <a:off x="2769" y="4572"/>
              <a:ext cx="9565" cy="908"/>
              <a:chOff x="1721763" y="2891689"/>
              <a:chExt cx="6074078" cy="576388"/>
            </a:xfrm>
          </p:grpSpPr>
          <p:sp>
            <p:nvSpPr>
              <p:cNvPr id="23" name="椭圆 22"/>
              <p:cNvSpPr/>
              <p:nvPr/>
            </p:nvSpPr>
            <p:spPr>
              <a:xfrm>
                <a:off x="1721763" y="2891689"/>
                <a:ext cx="576388" cy="576388"/>
              </a:xfrm>
              <a:prstGeom prst="ellipse">
                <a:avLst/>
              </a:prstGeom>
              <a:solidFill>
                <a:srgbClr val="96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470608" y="2891689"/>
                <a:ext cx="576388" cy="576388"/>
              </a:xfrm>
              <a:prstGeom prst="ellipse">
                <a:avLst/>
              </a:prstGeom>
              <a:solidFill>
                <a:srgbClr val="96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219453" y="2891689"/>
                <a:ext cx="576388" cy="576388"/>
              </a:xfrm>
              <a:prstGeom prst="ellipse">
                <a:avLst/>
              </a:prstGeom>
              <a:solidFill>
                <a:srgbClr val="96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275" y="3482"/>
              <a:ext cx="16651" cy="3492"/>
              <a:chOff x="1275" y="3482"/>
              <a:chExt cx="16651" cy="3492"/>
            </a:xfrm>
          </p:grpSpPr>
          <p:sp>
            <p:nvSpPr>
              <p:cNvPr id="15" name="文本框 14"/>
              <p:cNvSpPr txBox="1"/>
              <p:nvPr/>
            </p:nvSpPr>
            <p:spPr>
              <a:xfrm>
                <a:off x="2268" y="3482"/>
                <a:ext cx="2341" cy="628"/>
              </a:xfrm>
              <a:prstGeom prst="rect">
                <a:avLst/>
              </a:prstGeom>
              <a:noFill/>
            </p:spPr>
            <p:txBody>
              <a:bodyPr wrap="square">
                <a:spAutoFit/>
              </a:bodyPr>
              <a:lstStyle/>
              <a:p>
                <a:pPr algn="ctr"/>
                <a:r>
                  <a:rPr lang="zh-CN" altLang="en-US" sz="2000" b="1" kern="0" dirty="0">
                    <a:solidFill>
                      <a:schemeClr val="tx1">
                        <a:lumMod val="85000"/>
                        <a:lumOff val="15000"/>
                      </a:schemeClr>
                    </a:solidFill>
                    <a:effectLst/>
                    <a:latin typeface="黑体" panose="02010609060101010101" pitchFamily="49" charset="-122"/>
                    <a:ea typeface="黑体" panose="02010609060101010101" pitchFamily="49" charset="-122"/>
                    <a:cs typeface="Helvetica" panose="020B0604020202020204" pitchFamily="34" charset="0"/>
                  </a:rPr>
                  <a:t>基督教神学</a:t>
                </a:r>
                <a:endParaRPr lang="en-US" altLang="zh-CN" sz="2000" b="1" kern="0" dirty="0">
                  <a:solidFill>
                    <a:schemeClr val="tx1">
                      <a:lumMod val="85000"/>
                      <a:lumOff val="15000"/>
                    </a:schemeClr>
                  </a:solidFill>
                  <a:effectLst/>
                  <a:latin typeface="黑体" panose="02010609060101010101" pitchFamily="49" charset="-122"/>
                  <a:ea typeface="黑体" panose="02010609060101010101" pitchFamily="49" charset="-122"/>
                  <a:cs typeface="Helvetica" panose="020B0604020202020204" pitchFamily="34" charset="0"/>
                </a:endParaRPr>
              </a:p>
            </p:txBody>
          </p:sp>
          <p:sp>
            <p:nvSpPr>
              <p:cNvPr id="16" name="文本框 15"/>
              <p:cNvSpPr txBox="1"/>
              <p:nvPr/>
            </p:nvSpPr>
            <p:spPr>
              <a:xfrm>
                <a:off x="1560" y="5873"/>
                <a:ext cx="3327" cy="1016"/>
              </a:xfrm>
              <a:prstGeom prst="rect">
                <a:avLst/>
              </a:prstGeom>
              <a:noFill/>
            </p:spPr>
            <p:txBody>
              <a:bodyPr wrap="square">
                <a:spAutoFit/>
              </a:bodyPr>
              <a:lstStyle/>
              <a:p>
                <a:pPr algn="ctr">
                  <a:lnSpc>
                    <a:spcPct val="150000"/>
                  </a:lnSpc>
                </a:pPr>
                <a:r>
                  <a:rPr lang="zh-CN" altLang="en-US" sz="2400" b="1" kern="0" dirty="0">
                    <a:solidFill>
                      <a:schemeClr val="tx1">
                        <a:lumMod val="85000"/>
                        <a:lumOff val="15000"/>
                      </a:schemeClr>
                    </a:solidFill>
                    <a:effectLst/>
                    <a:latin typeface="黑体" panose="02010609060101010101" pitchFamily="49" charset="-122"/>
                    <a:ea typeface="黑体" panose="02010609060101010101" pitchFamily="49" charset="-122"/>
                    <a:cs typeface="Helvetica" panose="020B0604020202020204" pitchFamily="34" charset="0"/>
                  </a:rPr>
                  <a:t>太平天国运动</a:t>
                </a:r>
                <a:endParaRPr lang="zh-CN" altLang="en-US" sz="2400" b="1" kern="0" dirty="0">
                  <a:solidFill>
                    <a:schemeClr val="tx1">
                      <a:lumMod val="85000"/>
                      <a:lumOff val="15000"/>
                    </a:schemeClr>
                  </a:solidFill>
                  <a:effectLst/>
                  <a:latin typeface="黑体" panose="02010609060101010101" pitchFamily="49" charset="-122"/>
                  <a:ea typeface="黑体" panose="02010609060101010101" pitchFamily="49" charset="-122"/>
                  <a:cs typeface="Helvetica" panose="020B0604020202020204" pitchFamily="34" charset="0"/>
                </a:endParaRPr>
              </a:p>
            </p:txBody>
          </p:sp>
          <p:sp>
            <p:nvSpPr>
              <p:cNvPr id="17" name="文本框 16"/>
              <p:cNvSpPr txBox="1"/>
              <p:nvPr/>
            </p:nvSpPr>
            <p:spPr>
              <a:xfrm>
                <a:off x="6530" y="3483"/>
                <a:ext cx="2853" cy="1113"/>
              </a:xfrm>
              <a:prstGeom prst="rect">
                <a:avLst/>
              </a:prstGeom>
              <a:noFill/>
            </p:spPr>
            <p:txBody>
              <a:bodyPr wrap="square">
                <a:spAutoFit/>
              </a:bodyPr>
              <a:lstStyle/>
              <a:p>
                <a:pPr algn="ctr"/>
                <a:r>
                  <a:rPr lang="zh-CN" altLang="en-US" sz="2000" b="1" kern="0" dirty="0">
                    <a:solidFill>
                      <a:schemeClr val="tx1">
                        <a:lumMod val="85000"/>
                        <a:lumOff val="15000"/>
                      </a:schemeClr>
                    </a:solidFill>
                    <a:effectLst/>
                    <a:latin typeface="黑体" panose="02010609060101010101" pitchFamily="49" charset="-122"/>
                    <a:ea typeface="黑体" panose="02010609060101010101" pitchFamily="49" charset="-122"/>
                    <a:cs typeface="Helvetica" panose="020B0604020202020204" pitchFamily="34" charset="0"/>
                  </a:rPr>
                  <a:t>社会进化论和改良</a:t>
                </a:r>
                <a:r>
                  <a:rPr lang="zh-CN" altLang="en-US" sz="2000" b="1" kern="0" dirty="0">
                    <a:solidFill>
                      <a:schemeClr val="tx1">
                        <a:lumMod val="85000"/>
                        <a:lumOff val="15000"/>
                      </a:schemeClr>
                    </a:solidFill>
                    <a:effectLst/>
                    <a:latin typeface="宋体" panose="02010600030101010101" pitchFamily="2" charset="-122"/>
                    <a:ea typeface="宋体" panose="02010600030101010101" pitchFamily="2" charset="-122"/>
                    <a:cs typeface="Helvetica" panose="020B0604020202020204" pitchFamily="34" charset="0"/>
                  </a:rPr>
                  <a:t>主义</a:t>
                </a:r>
                <a:endParaRPr lang="en-US" altLang="zh-CN" sz="2000" b="1" kern="0" dirty="0">
                  <a:solidFill>
                    <a:schemeClr val="tx1">
                      <a:lumMod val="85000"/>
                      <a:lumOff val="15000"/>
                    </a:schemeClr>
                  </a:solidFill>
                  <a:effectLst/>
                  <a:latin typeface="宋体" panose="02010600030101010101" pitchFamily="2" charset="-122"/>
                  <a:ea typeface="宋体" panose="02010600030101010101" pitchFamily="2" charset="-122"/>
                  <a:cs typeface="Helvetica" panose="020B0604020202020204" pitchFamily="34" charset="0"/>
                </a:endParaRPr>
              </a:p>
            </p:txBody>
          </p:sp>
          <p:sp>
            <p:nvSpPr>
              <p:cNvPr id="18" name="文本框 17"/>
              <p:cNvSpPr txBox="1"/>
              <p:nvPr/>
            </p:nvSpPr>
            <p:spPr>
              <a:xfrm>
                <a:off x="6041" y="5958"/>
                <a:ext cx="2907" cy="1016"/>
              </a:xfrm>
              <a:prstGeom prst="rect">
                <a:avLst/>
              </a:prstGeom>
              <a:noFill/>
            </p:spPr>
            <p:txBody>
              <a:bodyPr wrap="square">
                <a:spAutoFit/>
              </a:bodyPr>
              <a:lstStyle/>
              <a:p>
                <a:pPr algn="ctr">
                  <a:lnSpc>
                    <a:spcPct val="150000"/>
                  </a:lnSpc>
                </a:pPr>
                <a:r>
                  <a:rPr lang="zh-CN" altLang="en-US" sz="2400" b="1" kern="0" dirty="0">
                    <a:solidFill>
                      <a:schemeClr val="tx1">
                        <a:lumMod val="85000"/>
                        <a:lumOff val="15000"/>
                      </a:schemeClr>
                    </a:solidFill>
                    <a:effectLst/>
                    <a:latin typeface="黑体" panose="02010609060101010101" pitchFamily="49" charset="-122"/>
                    <a:ea typeface="黑体" panose="02010609060101010101" pitchFamily="49" charset="-122"/>
                    <a:cs typeface="Helvetica" panose="020B0604020202020204" pitchFamily="34" charset="0"/>
                  </a:rPr>
                  <a:t>戊戌变法</a:t>
                </a:r>
                <a:endParaRPr lang="zh-CN" altLang="en-US" sz="2400" b="1"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19" name="文本框 18"/>
              <p:cNvSpPr txBox="1"/>
              <p:nvPr/>
            </p:nvSpPr>
            <p:spPr>
              <a:xfrm>
                <a:off x="10859" y="3482"/>
                <a:ext cx="1929" cy="1113"/>
              </a:xfrm>
              <a:prstGeom prst="rect">
                <a:avLst/>
              </a:prstGeom>
              <a:noFill/>
            </p:spPr>
            <p:txBody>
              <a:bodyPr wrap="square">
                <a:spAutoFit/>
              </a:bodyPr>
              <a:lstStyle/>
              <a:p>
                <a:pPr algn="ctr"/>
                <a:r>
                  <a:rPr lang="zh-CN" altLang="en-US" sz="2000" b="1" kern="0" dirty="0">
                    <a:solidFill>
                      <a:schemeClr val="tx1">
                        <a:lumMod val="85000"/>
                        <a:lumOff val="15000"/>
                      </a:schemeClr>
                    </a:solidFill>
                    <a:effectLst/>
                    <a:latin typeface="黑体" panose="02010609060101010101" pitchFamily="49" charset="-122"/>
                    <a:ea typeface="黑体" panose="02010609060101010101" pitchFamily="49" charset="-122"/>
                    <a:cs typeface="Helvetica" panose="020B0604020202020204" pitchFamily="34" charset="0"/>
                  </a:rPr>
                  <a:t>资产阶级民主主义</a:t>
                </a:r>
                <a:endParaRPr lang="zh-CN" altLang="en-US" sz="2000" b="1" kern="0" dirty="0">
                  <a:solidFill>
                    <a:schemeClr val="tx1">
                      <a:lumMod val="85000"/>
                      <a:lumOff val="15000"/>
                    </a:schemeClr>
                  </a:solidFill>
                  <a:effectLst/>
                  <a:latin typeface="黑体" panose="02010609060101010101" pitchFamily="49" charset="-122"/>
                  <a:ea typeface="黑体" panose="02010609060101010101" pitchFamily="49" charset="-122"/>
                  <a:cs typeface="Helvetica" panose="020B0604020202020204" pitchFamily="34" charset="0"/>
                </a:endParaRPr>
              </a:p>
            </p:txBody>
          </p:sp>
          <p:sp>
            <p:nvSpPr>
              <p:cNvPr id="20" name="文本框 19"/>
              <p:cNvSpPr txBox="1"/>
              <p:nvPr/>
            </p:nvSpPr>
            <p:spPr>
              <a:xfrm>
                <a:off x="9816" y="5943"/>
                <a:ext cx="4014" cy="1016"/>
              </a:xfrm>
              <a:prstGeom prst="rect">
                <a:avLst/>
              </a:prstGeom>
              <a:noFill/>
            </p:spPr>
            <p:txBody>
              <a:bodyPr wrap="square">
                <a:spAutoFit/>
              </a:bodyPr>
              <a:lstStyle/>
              <a:p>
                <a:pPr algn="ctr">
                  <a:lnSpc>
                    <a:spcPct val="150000"/>
                  </a:lnSpc>
                </a:pPr>
                <a:r>
                  <a:rPr lang="zh-CN" altLang="en-US" sz="2400" b="1" kern="0" dirty="0">
                    <a:solidFill>
                      <a:schemeClr val="tx1">
                        <a:lumMod val="85000"/>
                        <a:lumOff val="15000"/>
                      </a:schemeClr>
                    </a:solidFill>
                    <a:latin typeface="黑体" panose="02010609060101010101" pitchFamily="49" charset="-122"/>
                    <a:ea typeface="黑体" panose="02010609060101010101" pitchFamily="49" charset="-122"/>
                    <a:cs typeface="Helvetica" panose="020B0604020202020204" pitchFamily="34" charset="0"/>
                  </a:rPr>
                  <a:t>辛亥革命</a:t>
                </a:r>
                <a:endParaRPr lang="zh-CN" altLang="en-US" sz="2400" b="1" kern="0" dirty="0">
                  <a:solidFill>
                    <a:schemeClr val="tx1">
                      <a:lumMod val="85000"/>
                      <a:lumOff val="15000"/>
                    </a:schemeClr>
                  </a:solidFill>
                  <a:latin typeface="黑体" panose="02010609060101010101" pitchFamily="49" charset="-122"/>
                  <a:ea typeface="黑体" panose="02010609060101010101" pitchFamily="49" charset="-122"/>
                  <a:cs typeface="Helvetica" panose="020B0604020202020204" pitchFamily="34" charset="0"/>
                </a:endParaRPr>
              </a:p>
            </p:txBody>
          </p:sp>
          <p:sp>
            <p:nvSpPr>
              <p:cNvPr id="26" name="箭头: 右 25"/>
              <p:cNvSpPr/>
              <p:nvPr/>
            </p:nvSpPr>
            <p:spPr>
              <a:xfrm>
                <a:off x="1275" y="4637"/>
                <a:ext cx="16651" cy="822"/>
              </a:xfrm>
              <a:prstGeom prst="rightArrow">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8669245" y="3468077"/>
            <a:ext cx="3098032" cy="1419359"/>
            <a:chOff x="8994459" y="2794694"/>
            <a:chExt cx="3098032" cy="1419359"/>
          </a:xfrm>
        </p:grpSpPr>
        <p:sp>
          <p:nvSpPr>
            <p:cNvPr id="27" name="矩形: 圆角 26"/>
            <p:cNvSpPr/>
            <p:nvPr/>
          </p:nvSpPr>
          <p:spPr>
            <a:xfrm>
              <a:off x="9097494" y="2794694"/>
              <a:ext cx="2891962" cy="1419359"/>
            </a:xfrm>
            <a:prstGeom prst="roundRect">
              <a:avLst>
                <a:gd name="adj" fmla="val 7572"/>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994459" y="2929265"/>
              <a:ext cx="3098032" cy="1198880"/>
            </a:xfrm>
            <a:prstGeom prst="rect">
              <a:avLst/>
            </a:prstGeom>
            <a:noFill/>
          </p:spPr>
          <p:txBody>
            <a:bodyPr wrap="square">
              <a:spAutoFit/>
            </a:bodyPr>
            <a:lstStyle/>
            <a:p>
              <a:pPr algn="ctr"/>
              <a:r>
                <a:rPr lang="zh-CN" altLang="en-US" sz="2400" b="1" kern="0" dirty="0">
                  <a:solidFill>
                    <a:schemeClr val="bg1"/>
                  </a:solidFill>
                  <a:effectLst/>
                  <a:latin typeface="黑体" panose="02010609060101010101" pitchFamily="49" charset="-122"/>
                  <a:ea typeface="黑体" panose="02010609060101010101" pitchFamily="49" charset="-122"/>
                  <a:cs typeface="Helvetica" panose="020B0604020202020204" pitchFamily="34" charset="0"/>
                </a:rPr>
                <a:t>以上三次寻求国家自强和民族自救的尝试无不以失败而告终</a:t>
              </a:r>
              <a:endParaRPr lang="en-US" altLang="zh-CN" sz="2400" b="1" kern="0" dirty="0">
                <a:solidFill>
                  <a:schemeClr val="bg1"/>
                </a:solidFill>
                <a:effectLst/>
                <a:latin typeface="黑体" panose="02010609060101010101" pitchFamily="49" charset="-122"/>
                <a:ea typeface="黑体" panose="02010609060101010101" pitchFamily="49" charset="-122"/>
                <a:cs typeface="Helvetica" panose="020B0604020202020204" pitchFamily="34" charset="0"/>
              </a:endParaRPr>
            </a:p>
          </p:txBody>
        </p:sp>
      </p:grpSp>
      <p:sp>
        <p:nvSpPr>
          <p:cNvPr id="31" name="文本框 30"/>
          <p:cNvSpPr txBox="1"/>
          <p:nvPr/>
        </p:nvSpPr>
        <p:spPr>
          <a:xfrm>
            <a:off x="1158638" y="5046579"/>
            <a:ext cx="9636284" cy="1198880"/>
          </a:xfrm>
          <a:prstGeom prst="rect">
            <a:avLst/>
          </a:prstGeom>
          <a:noFill/>
        </p:spPr>
        <p:txBody>
          <a:bodyPr wrap="square">
            <a:spAutoFit/>
          </a:bodyPr>
          <a:lstStyle/>
          <a:p>
            <a:pPr indent="266700" algn="just"/>
            <a:r>
              <a:rPr lang="en-US" altLang="zh-CN" sz="2400" b="1"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zh-CN" sz="2400" b="1" kern="100" dirty="0">
                <a:effectLst/>
                <a:latin typeface="黑体" panose="02010609060101010101" pitchFamily="49" charset="-122"/>
                <a:ea typeface="黑体" panose="02010609060101010101" pitchFamily="49" charset="-122"/>
                <a:cs typeface="Times New Roman" panose="02020603050405020304" pitchFamily="18" charset="0"/>
              </a:rPr>
              <a:t>旧中国面临国家蒙辱、人民蒙难、文明蒙尘的严峻挑战，迫切需要新理论指引，迫切需要一个有使命感的新型政治组织把一盘散沙的民众组织起来。</a:t>
            </a:r>
            <a:endParaRPr lang="zh-CN" alt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1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三</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伟大建党精神形成的基础和条件</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grpSp>
        <p:nvGrpSpPr>
          <p:cNvPr id="9" name="组合 8"/>
          <p:cNvGrpSpPr/>
          <p:nvPr/>
        </p:nvGrpSpPr>
        <p:grpSpPr>
          <a:xfrm>
            <a:off x="1277856" y="1605694"/>
            <a:ext cx="9636284" cy="4820844"/>
            <a:chOff x="1102835" y="2457449"/>
            <a:chExt cx="1872208" cy="5554039"/>
          </a:xfrm>
        </p:grpSpPr>
        <p:sp>
          <p:nvSpPr>
            <p:cNvPr id="10" name="圆角矩形 64"/>
            <p:cNvSpPr/>
            <p:nvPr/>
          </p:nvSpPr>
          <p:spPr>
            <a:xfrm>
              <a:off x="1102835" y="2457449"/>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11" name="圆角矩形 65"/>
            <p:cNvSpPr/>
            <p:nvPr/>
          </p:nvSpPr>
          <p:spPr>
            <a:xfrm>
              <a:off x="1102835" y="7921488"/>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grpSp>
      <p:sp>
        <p:nvSpPr>
          <p:cNvPr id="12" name="圆角矩形 6"/>
          <p:cNvSpPr/>
          <p:nvPr/>
        </p:nvSpPr>
        <p:spPr bwMode="auto">
          <a:xfrm>
            <a:off x="1758315" y="1303655"/>
            <a:ext cx="7865110" cy="608330"/>
          </a:xfrm>
          <a:prstGeom prst="roundRect">
            <a:avLst/>
          </a:prstGeom>
          <a:solidFill>
            <a:srgbClr val="DF0000"/>
          </a:solidFill>
          <a:ln w="34925" cap="flat" cmpd="sng" algn="ctr">
            <a:solidFill>
              <a:srgbClr val="FFFFFF"/>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lvl="0" algn="ctr">
              <a:defRPr/>
            </a:pPr>
            <a:r>
              <a:rPr lang="en-US" altLang="zh-CN" sz="2400" b="1" kern="0">
                <a:solidFill>
                  <a:prstClr val="white"/>
                </a:solidFill>
                <a:latin typeface="黑体" panose="02010609060101010101" pitchFamily="49" charset="-122"/>
                <a:ea typeface="黑体" panose="02010609060101010101" pitchFamily="49" charset="-122"/>
                <a:cs typeface="黑体" panose="02010609060101010101" pitchFamily="49" charset="-122"/>
                <a:sym typeface="+mn-lt"/>
              </a:rPr>
              <a:t>2.</a:t>
            </a:r>
            <a:r>
              <a:rPr lang="zh-CN" altLang="en-US" sz="2400" b="1" kern="0">
                <a:solidFill>
                  <a:prstClr val="white"/>
                </a:solidFill>
                <a:latin typeface="黑体" panose="02010609060101010101" pitchFamily="49" charset="-122"/>
                <a:ea typeface="黑体" panose="02010609060101010101" pitchFamily="49" charset="-122"/>
                <a:cs typeface="黑体" panose="02010609060101010101" pitchFamily="49" charset="-122"/>
                <a:sym typeface="+mn-lt"/>
              </a:rPr>
              <a:t>马克思列宁主义是伟大建党精神形成的理论来源</a:t>
            </a:r>
            <a:endPar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638" y="2297824"/>
            <a:ext cx="3806718" cy="3128070"/>
          </a:xfrm>
          <a:prstGeom prst="rect">
            <a:avLst/>
          </a:prstGeom>
        </p:spPr>
      </p:pic>
      <p:sp>
        <p:nvSpPr>
          <p:cNvPr id="18" name="文本框 17"/>
          <p:cNvSpPr txBox="1"/>
          <p:nvPr/>
        </p:nvSpPr>
        <p:spPr>
          <a:xfrm>
            <a:off x="746568" y="5554223"/>
            <a:ext cx="4371532" cy="646331"/>
          </a:xfrm>
          <a:prstGeom prst="rect">
            <a:avLst/>
          </a:prstGeom>
          <a:noFill/>
        </p:spPr>
        <p:txBody>
          <a:bodyPr wrap="square">
            <a:spAutoFit/>
          </a:bodyPr>
          <a:lstStyle/>
          <a:p>
            <a:pPr algn="ctr"/>
            <a:r>
              <a:rPr lang="zh-CN" altLang="en-US" b="0" i="0" dirty="0">
                <a:solidFill>
                  <a:srgbClr val="434343"/>
                </a:solidFill>
                <a:effectLst/>
                <a:latin typeface="微软雅黑" panose="020B0503020204020204" pitchFamily="34" charset="-122"/>
                <a:ea typeface="微软雅黑" panose="020B0503020204020204" pitchFamily="34" charset="-122"/>
              </a:rPr>
              <a:t>阿芙乐尔号巡洋舰静静地停泊在涅瓦河畔</a:t>
            </a:r>
            <a:endParaRPr lang="en-US" altLang="zh-CN" b="0" i="0" dirty="0">
              <a:solidFill>
                <a:srgbClr val="434343"/>
              </a:solidFill>
              <a:effectLst/>
              <a:latin typeface="微软雅黑" panose="020B0503020204020204" pitchFamily="34" charset="-122"/>
              <a:ea typeface="微软雅黑" panose="020B0503020204020204" pitchFamily="34" charset="-122"/>
            </a:endParaRPr>
          </a:p>
          <a:p>
            <a:pPr algn="ctr"/>
            <a:r>
              <a:rPr lang="zh-CN" altLang="en-US" dirty="0">
                <a:solidFill>
                  <a:srgbClr val="434343"/>
                </a:solidFill>
                <a:latin typeface="微软雅黑" panose="020B0503020204020204" pitchFamily="34" charset="-122"/>
                <a:ea typeface="微软雅黑" panose="020B0503020204020204" pitchFamily="34" charset="-122"/>
              </a:rPr>
              <a:t>十月革命一声炮响，从这里发出</a:t>
            </a:r>
            <a:endParaRPr lang="zh-CN" altLang="en-US" dirty="0"/>
          </a:p>
        </p:txBody>
      </p:sp>
      <p:sp>
        <p:nvSpPr>
          <p:cNvPr id="22" name="文本框 21"/>
          <p:cNvSpPr txBox="1"/>
          <p:nvPr/>
        </p:nvSpPr>
        <p:spPr>
          <a:xfrm>
            <a:off x="5323887" y="2905235"/>
            <a:ext cx="6096000" cy="2306955"/>
          </a:xfrm>
          <a:prstGeom prst="rect">
            <a:avLst/>
          </a:prstGeom>
          <a:noFill/>
        </p:spPr>
        <p:txBody>
          <a:bodyPr wrap="square">
            <a:spAutoFit/>
          </a:bodyPr>
          <a:lstStyle/>
          <a:p>
            <a:pPr indent="266700">
              <a:lnSpc>
                <a:spcPct val="150000"/>
              </a:lnSpc>
            </a:pPr>
            <a:r>
              <a:rPr lang="en-US" altLang="zh-CN" sz="2400" b="1" kern="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2400" b="1" kern="0" dirty="0">
                <a:effectLst/>
                <a:latin typeface="黑体" panose="02010609060101010101" pitchFamily="49" charset="-122"/>
                <a:ea typeface="黑体" panose="02010609060101010101" pitchFamily="49" charset="-122"/>
                <a:cs typeface="黑体" panose="02010609060101010101" pitchFamily="49" charset="-122"/>
              </a:rPr>
              <a:t> </a:t>
            </a:r>
            <a:r>
              <a:rPr lang="zh-CN" altLang="zh-CN" sz="2400" b="1" kern="0" dirty="0">
                <a:effectLst/>
                <a:latin typeface="黑体" panose="02010609060101010101" pitchFamily="49" charset="-122"/>
                <a:ea typeface="黑体" panose="02010609060101010101" pitchFamily="49" charset="-122"/>
                <a:cs typeface="黑体" panose="02010609060101010101" pitchFamily="49" charset="-122"/>
              </a:rPr>
              <a:t>彷徨和苦闷的中国人民由此看到了解决中国问题的出路和希望，一批赞成俄国十月社会主义革命道路、具有初步共产主义思想的先进分子开始在中国出现。</a:t>
            </a:r>
            <a:endParaRPr lang="zh-CN" altLang="zh-CN" sz="2400" b="1" kern="100" dirty="0">
              <a:effectLst/>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三</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伟大建党精神形成的基础和条件</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grpSp>
        <p:nvGrpSpPr>
          <p:cNvPr id="9" name="组合 8"/>
          <p:cNvGrpSpPr/>
          <p:nvPr/>
        </p:nvGrpSpPr>
        <p:grpSpPr>
          <a:xfrm>
            <a:off x="1277856" y="1605694"/>
            <a:ext cx="9636284" cy="4820844"/>
            <a:chOff x="1102835" y="2457449"/>
            <a:chExt cx="1872208" cy="5554039"/>
          </a:xfrm>
        </p:grpSpPr>
        <p:sp>
          <p:nvSpPr>
            <p:cNvPr id="10" name="圆角矩形 64"/>
            <p:cNvSpPr/>
            <p:nvPr/>
          </p:nvSpPr>
          <p:spPr>
            <a:xfrm>
              <a:off x="1102835" y="2457449"/>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11" name="圆角矩形 65"/>
            <p:cNvSpPr/>
            <p:nvPr/>
          </p:nvSpPr>
          <p:spPr>
            <a:xfrm>
              <a:off x="1102835" y="7921488"/>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grpSp>
      <p:sp>
        <p:nvSpPr>
          <p:cNvPr id="12" name="圆角矩形 6"/>
          <p:cNvSpPr/>
          <p:nvPr/>
        </p:nvSpPr>
        <p:spPr bwMode="auto">
          <a:xfrm>
            <a:off x="1758315" y="1303655"/>
            <a:ext cx="7817485" cy="608330"/>
          </a:xfrm>
          <a:prstGeom prst="roundRect">
            <a:avLst/>
          </a:prstGeom>
          <a:solidFill>
            <a:srgbClr val="DF0000"/>
          </a:solidFill>
          <a:ln w="34925" cap="flat" cmpd="sng" algn="ctr">
            <a:solidFill>
              <a:srgbClr val="FFFFFF"/>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lvl="0" algn="ctr">
              <a:defRPr/>
            </a:pPr>
            <a:r>
              <a:rPr lang="en-US" altLang="zh-CN" sz="2400" b="1" kern="0" dirty="0">
                <a:solidFill>
                  <a:prstClr val="white"/>
                </a:solidFill>
                <a:latin typeface="黑体" panose="02010609060101010101" pitchFamily="49" charset="-122"/>
                <a:ea typeface="黑体" panose="02010609060101010101" pitchFamily="49" charset="-122"/>
                <a:cs typeface="黑体" panose="02010609060101010101" pitchFamily="49" charset="-122"/>
                <a:sym typeface="+mn-lt"/>
              </a:rPr>
              <a:t>2.</a:t>
            </a:r>
            <a:r>
              <a:rPr lang="zh-CN" altLang="en-US" sz="2400" b="1" kern="0" dirty="0">
                <a:solidFill>
                  <a:prstClr val="white"/>
                </a:solidFill>
                <a:latin typeface="黑体" panose="02010609060101010101" pitchFamily="49" charset="-122"/>
                <a:ea typeface="黑体" panose="02010609060101010101" pitchFamily="49" charset="-122"/>
                <a:cs typeface="黑体" panose="02010609060101010101" pitchFamily="49" charset="-122"/>
                <a:sym typeface="+mn-lt"/>
              </a:rPr>
              <a:t>马克思列宁主义是伟大建党精神形成的理论来源</a:t>
            </a:r>
            <a:endPar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18" name="文本框 17"/>
          <p:cNvSpPr txBox="1"/>
          <p:nvPr/>
        </p:nvSpPr>
        <p:spPr>
          <a:xfrm>
            <a:off x="207908" y="5170937"/>
            <a:ext cx="4371532" cy="706755"/>
          </a:xfrm>
          <a:prstGeom prst="rect">
            <a:avLst/>
          </a:prstGeom>
          <a:noFill/>
        </p:spPr>
        <p:txBody>
          <a:bodyPr wrap="square">
            <a:spAutoFit/>
          </a:bodyPr>
          <a:lstStyle/>
          <a:p>
            <a:pPr algn="ctr"/>
            <a:r>
              <a:rPr lang="en-US" altLang="zh-CN" sz="2000" b="1" i="0" dirty="0">
                <a:solidFill>
                  <a:srgbClr val="434343"/>
                </a:solidFill>
                <a:effectLst/>
                <a:latin typeface="黑体" panose="02010609060101010101" pitchFamily="49" charset="-122"/>
                <a:ea typeface="黑体" panose="02010609060101010101" pitchFamily="49" charset="-122"/>
                <a:cs typeface="黑体" panose="02010609060101010101" pitchFamily="49" charset="-122"/>
              </a:rPr>
              <a:t>1919</a:t>
            </a:r>
            <a:r>
              <a:rPr lang="zh-CN" altLang="en-US" sz="2000" b="1" i="0" dirty="0">
                <a:solidFill>
                  <a:srgbClr val="434343"/>
                </a:solidFill>
                <a:effectLst/>
                <a:latin typeface="黑体" panose="02010609060101010101" pitchFamily="49" charset="-122"/>
                <a:ea typeface="黑体" panose="02010609060101010101" pitchFamily="49" charset="-122"/>
                <a:cs typeface="黑体" panose="02010609060101010101" pitchFamily="49" charset="-122"/>
              </a:rPr>
              <a:t>年五四运动爆发</a:t>
            </a:r>
            <a:endParaRPr lang="en-US" altLang="zh-CN" sz="2000" b="1" i="0" dirty="0">
              <a:solidFill>
                <a:srgbClr val="434343"/>
              </a:solidFill>
              <a:effectLst/>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000" b="1" dirty="0">
                <a:latin typeface="黑体" panose="02010609060101010101" pitchFamily="49" charset="-122"/>
                <a:ea typeface="黑体" panose="02010609060101010101" pitchFamily="49" charset="-122"/>
                <a:cs typeface="黑体" panose="02010609060101010101" pitchFamily="49" charset="-122"/>
              </a:rPr>
              <a:t>工人阶级以独立的姿态登上政治舞台</a:t>
            </a:r>
            <a:endParaRPr lang="zh-CN" altLang="en-US" sz="2000" b="1" dirty="0">
              <a:latin typeface="黑体" panose="02010609060101010101" pitchFamily="49" charset="-122"/>
              <a:ea typeface="黑体" panose="02010609060101010101" pitchFamily="49" charset="-122"/>
              <a:cs typeface="黑体" panose="02010609060101010101" pitchFamily="49" charset="-122"/>
            </a:endParaRPr>
          </a:p>
        </p:txBody>
      </p:sp>
      <p:sp>
        <p:nvSpPr>
          <p:cNvPr id="20" name="文本框 19"/>
          <p:cNvSpPr txBox="1"/>
          <p:nvPr/>
        </p:nvSpPr>
        <p:spPr>
          <a:xfrm>
            <a:off x="4533701" y="2426153"/>
            <a:ext cx="3372397" cy="3322955"/>
          </a:xfrm>
          <a:prstGeom prst="rect">
            <a:avLst/>
          </a:prstGeom>
          <a:noFill/>
        </p:spPr>
        <p:txBody>
          <a:bodyPr wrap="square">
            <a:spAutoFit/>
          </a:bodyPr>
          <a:lstStyle/>
          <a:p>
            <a:pPr>
              <a:lnSpc>
                <a:spcPct val="150000"/>
              </a:lnSpc>
            </a:pPr>
            <a:r>
              <a:rPr lang="zh-CN" altLang="zh-CN" sz="2000" b="1" dirty="0">
                <a:solidFill>
                  <a:srgbClr val="434343"/>
                </a:solidFill>
                <a:latin typeface="黑体" panose="02010609060101010101" pitchFamily="49" charset="-122"/>
                <a:ea typeface="黑体" panose="02010609060101010101" pitchFamily="49" charset="-122"/>
              </a:rPr>
              <a:t>五四运动前后，中国的先进分子意识到帝国主义列强联合压迫中国人民的实质，而俄国十月革命的成功、俄国新生政权以平等待我之态度，进一步增强了马克思主义对中国先进分子的吸引力。</a:t>
            </a:r>
            <a:endParaRPr lang="zh-CN" altLang="zh-CN" sz="2000" b="1" dirty="0">
              <a:solidFill>
                <a:srgbClr val="434343"/>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43" y="2546242"/>
            <a:ext cx="3861994" cy="2498966"/>
          </a:xfrm>
          <a:prstGeom prst="rect">
            <a:avLst/>
          </a:prstGeom>
        </p:spPr>
      </p:pic>
      <p:grpSp>
        <p:nvGrpSpPr>
          <p:cNvPr id="5" name="组合 4"/>
          <p:cNvGrpSpPr/>
          <p:nvPr/>
        </p:nvGrpSpPr>
        <p:grpSpPr>
          <a:xfrm>
            <a:off x="7889230" y="2676456"/>
            <a:ext cx="4007024" cy="3200932"/>
            <a:chOff x="7524722" y="2503162"/>
            <a:chExt cx="4371532" cy="3374226"/>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1316" y="2503162"/>
              <a:ext cx="3878345" cy="2654936"/>
            </a:xfrm>
            <a:prstGeom prst="rect">
              <a:avLst/>
            </a:prstGeom>
          </p:spPr>
        </p:pic>
        <p:sp>
          <p:nvSpPr>
            <p:cNvPr id="16" name="文本框 15"/>
            <p:cNvSpPr txBox="1"/>
            <p:nvPr/>
          </p:nvSpPr>
          <p:spPr>
            <a:xfrm>
              <a:off x="7524722" y="5231057"/>
              <a:ext cx="4371532" cy="646331"/>
            </a:xfrm>
            <a:prstGeom prst="rect">
              <a:avLst/>
            </a:prstGeom>
            <a:noFill/>
          </p:spPr>
          <p:txBody>
            <a:bodyPr wrap="square">
              <a:spAutoFit/>
            </a:bodyPr>
            <a:lstStyle/>
            <a:p>
              <a:pPr algn="ctr"/>
              <a:r>
                <a:rPr lang="en-US" altLang="zh-CN" b="0" i="0" dirty="0">
                  <a:solidFill>
                    <a:srgbClr val="434343"/>
                  </a:solidFill>
                  <a:effectLst/>
                  <a:latin typeface="微软雅黑" panose="020B0503020204020204" pitchFamily="34" charset="-122"/>
                  <a:ea typeface="微软雅黑" panose="020B0503020204020204" pitchFamily="34" charset="-122"/>
                </a:rPr>
                <a:t>1920</a:t>
              </a:r>
              <a:r>
                <a:rPr lang="zh-CN" altLang="en-US" b="0" i="0" dirty="0">
                  <a:solidFill>
                    <a:srgbClr val="434343"/>
                  </a:solidFill>
                  <a:effectLst/>
                  <a:latin typeface="微软雅黑" panose="020B0503020204020204" pitchFamily="34" charset="-122"/>
                  <a:ea typeface="微软雅黑" panose="020B0503020204020204" pitchFamily="34" charset="-122"/>
                </a:rPr>
                <a:t>年陈望道翻译</a:t>
              </a:r>
              <a:r>
                <a:rPr lang="en-US" altLang="zh-CN" b="0" i="0" dirty="0">
                  <a:solidFill>
                    <a:srgbClr val="434343"/>
                  </a:solidFill>
                  <a:effectLst/>
                  <a:latin typeface="微软雅黑" panose="020B0503020204020204" pitchFamily="34" charset="-122"/>
                  <a:ea typeface="微软雅黑" panose="020B0503020204020204" pitchFamily="34" charset="-122"/>
                </a:rPr>
                <a:t>《</a:t>
              </a:r>
              <a:r>
                <a:rPr lang="zh-CN" altLang="en-US" b="0" i="0" dirty="0">
                  <a:solidFill>
                    <a:srgbClr val="434343"/>
                  </a:solidFill>
                  <a:effectLst/>
                  <a:latin typeface="微软雅黑" panose="020B0503020204020204" pitchFamily="34" charset="-122"/>
                  <a:ea typeface="微软雅黑" panose="020B0503020204020204" pitchFamily="34" charset="-122"/>
                </a:rPr>
                <a:t>共产党宣言</a:t>
              </a:r>
              <a:r>
                <a:rPr lang="en-US" altLang="zh-CN" b="0" i="0" dirty="0">
                  <a:solidFill>
                    <a:srgbClr val="434343"/>
                  </a:solidFill>
                  <a:effectLst/>
                  <a:latin typeface="微软雅黑" panose="020B0503020204020204" pitchFamily="34" charset="-122"/>
                  <a:ea typeface="微软雅黑" panose="020B0503020204020204" pitchFamily="34" charset="-122"/>
                </a:rPr>
                <a:t>》</a:t>
              </a:r>
              <a:r>
                <a:rPr lang="zh-CN" altLang="en-US" b="0" i="0" dirty="0">
                  <a:solidFill>
                    <a:srgbClr val="434343"/>
                  </a:solidFill>
                  <a:effectLst/>
                  <a:latin typeface="微软雅黑" panose="020B0503020204020204" pitchFamily="34" charset="-122"/>
                  <a:ea typeface="微软雅黑" panose="020B0503020204020204" pitchFamily="34" charset="-122"/>
                </a:rPr>
                <a:t>，体悟到“真理的味道非常甜”</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三</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伟大建党精神形成的基础和条件</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grpSp>
        <p:nvGrpSpPr>
          <p:cNvPr id="9" name="组合 8"/>
          <p:cNvGrpSpPr/>
          <p:nvPr/>
        </p:nvGrpSpPr>
        <p:grpSpPr>
          <a:xfrm>
            <a:off x="1277856" y="1605694"/>
            <a:ext cx="9636284" cy="4820844"/>
            <a:chOff x="1102835" y="2457449"/>
            <a:chExt cx="1872208" cy="5554039"/>
          </a:xfrm>
        </p:grpSpPr>
        <p:sp>
          <p:nvSpPr>
            <p:cNvPr id="10" name="圆角矩形 64"/>
            <p:cNvSpPr/>
            <p:nvPr/>
          </p:nvSpPr>
          <p:spPr>
            <a:xfrm>
              <a:off x="1102835" y="2457449"/>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11" name="圆角矩形 65"/>
            <p:cNvSpPr/>
            <p:nvPr/>
          </p:nvSpPr>
          <p:spPr>
            <a:xfrm>
              <a:off x="1102835" y="7921488"/>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grpSp>
      <p:sp>
        <p:nvSpPr>
          <p:cNvPr id="12" name="圆角矩形 6"/>
          <p:cNvSpPr/>
          <p:nvPr/>
        </p:nvSpPr>
        <p:spPr bwMode="auto">
          <a:xfrm>
            <a:off x="1758315" y="1303655"/>
            <a:ext cx="7693660" cy="608330"/>
          </a:xfrm>
          <a:prstGeom prst="roundRect">
            <a:avLst/>
          </a:prstGeom>
          <a:solidFill>
            <a:srgbClr val="DF0000"/>
          </a:solidFill>
          <a:ln w="34925" cap="flat" cmpd="sng" algn="ctr">
            <a:solidFill>
              <a:srgbClr val="FFFFFF"/>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lvl="0" algn="ctr">
              <a:defRPr/>
            </a:pPr>
            <a:r>
              <a:rPr lang="en-US" altLang="zh-CN" sz="2400" b="1" kern="0" dirty="0">
                <a:solidFill>
                  <a:prstClr val="white"/>
                </a:solidFill>
                <a:latin typeface="黑体" panose="02010609060101010101" pitchFamily="49" charset="-122"/>
                <a:ea typeface="黑体" panose="02010609060101010101" pitchFamily="49" charset="-122"/>
                <a:cs typeface="黑体" panose="02010609060101010101" pitchFamily="49" charset="-122"/>
                <a:sym typeface="+mn-lt"/>
              </a:rPr>
              <a:t>3.</a:t>
            </a:r>
            <a:r>
              <a:rPr lang="zh-CN" altLang="en-US" sz="2400" b="1" kern="0" dirty="0">
                <a:solidFill>
                  <a:prstClr val="white"/>
                </a:solidFill>
                <a:latin typeface="黑体" panose="02010609060101010101" pitchFamily="49" charset="-122"/>
                <a:ea typeface="黑体" panose="02010609060101010101" pitchFamily="49" charset="-122"/>
                <a:cs typeface="黑体" panose="02010609060101010101" pitchFamily="49" charset="-122"/>
                <a:sym typeface="+mn-lt"/>
              </a:rPr>
              <a:t>伟大建党活动是伟大建党精神形成的实践基础</a:t>
            </a:r>
            <a:endPar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18" name="文本框 17"/>
          <p:cNvSpPr txBox="1"/>
          <p:nvPr/>
        </p:nvSpPr>
        <p:spPr>
          <a:xfrm>
            <a:off x="204673" y="2479612"/>
            <a:ext cx="5578032" cy="398780"/>
          </a:xfrm>
          <a:prstGeom prst="rect">
            <a:avLst/>
          </a:prstGeom>
          <a:noFill/>
        </p:spPr>
        <p:txBody>
          <a:bodyPr wrap="square">
            <a:spAutoFit/>
          </a:bodyPr>
          <a:lstStyle/>
          <a:p>
            <a:pPr algn="ctr"/>
            <a:r>
              <a:rPr lang="zh-CN" altLang="en-US" sz="2000" b="1" i="0" dirty="0">
                <a:solidFill>
                  <a:srgbClr val="434343"/>
                </a:solidFill>
                <a:effectLst/>
                <a:latin typeface="黑体" panose="02010609060101010101" pitchFamily="49" charset="-122"/>
                <a:ea typeface="黑体" panose="02010609060101010101" pitchFamily="49" charset="-122"/>
              </a:rPr>
              <a:t>邓中夏等在长辛店向工人做革命宣传</a:t>
            </a:r>
            <a:endParaRPr lang="zh-CN" altLang="en-US" sz="2000" b="1" i="0" dirty="0">
              <a:solidFill>
                <a:srgbClr val="434343"/>
              </a:solidFill>
              <a:effectLst/>
              <a:latin typeface="黑体" panose="02010609060101010101" pitchFamily="49" charset="-122"/>
              <a:ea typeface="黑体" panose="02010609060101010101" pitchFamily="49" charset="-122"/>
            </a:endParaRPr>
          </a:p>
        </p:txBody>
      </p:sp>
      <p:sp>
        <p:nvSpPr>
          <p:cNvPr id="19" name="文本框 18"/>
          <p:cNvSpPr txBox="1"/>
          <p:nvPr/>
        </p:nvSpPr>
        <p:spPr>
          <a:xfrm>
            <a:off x="204335" y="3148229"/>
            <a:ext cx="6555932" cy="398780"/>
          </a:xfrm>
          <a:prstGeom prst="rect">
            <a:avLst/>
          </a:prstGeom>
          <a:noFill/>
        </p:spPr>
        <p:txBody>
          <a:bodyPr wrap="square">
            <a:spAutoFit/>
          </a:bodyPr>
          <a:lstStyle/>
          <a:p>
            <a:pPr algn="ctr"/>
            <a:r>
              <a:rPr lang="zh-CN" altLang="en-US" sz="2000" b="1" i="0" dirty="0">
                <a:solidFill>
                  <a:srgbClr val="434343"/>
                </a:solidFill>
                <a:effectLst/>
                <a:latin typeface="黑体" panose="02010609060101010101" pitchFamily="49" charset="-122"/>
                <a:ea typeface="黑体" panose="02010609060101010101" pitchFamily="49" charset="-122"/>
              </a:rPr>
              <a:t>李大钊在北京大学成立马克思主义学说研究会</a:t>
            </a:r>
            <a:endParaRPr lang="zh-CN" altLang="en-US" sz="2000" b="1" i="0" dirty="0">
              <a:solidFill>
                <a:srgbClr val="434343"/>
              </a:solidFill>
              <a:effectLst/>
              <a:latin typeface="黑体" panose="02010609060101010101" pitchFamily="49" charset="-122"/>
              <a:ea typeface="黑体" panose="02010609060101010101" pitchFamily="49" charset="-122"/>
            </a:endParaRPr>
          </a:p>
        </p:txBody>
      </p:sp>
      <p:sp>
        <p:nvSpPr>
          <p:cNvPr id="20" name="文本框 19"/>
          <p:cNvSpPr txBox="1"/>
          <p:nvPr/>
        </p:nvSpPr>
        <p:spPr>
          <a:xfrm>
            <a:off x="-175733" y="3816812"/>
            <a:ext cx="6812810" cy="398780"/>
          </a:xfrm>
          <a:prstGeom prst="rect">
            <a:avLst/>
          </a:prstGeom>
          <a:noFill/>
        </p:spPr>
        <p:txBody>
          <a:bodyPr wrap="square">
            <a:spAutoFit/>
          </a:bodyPr>
          <a:lstStyle/>
          <a:p>
            <a:pPr algn="ctr"/>
            <a:r>
              <a:rPr lang="zh-CN" altLang="en-US" sz="2000" b="1" i="0" dirty="0">
                <a:solidFill>
                  <a:srgbClr val="434343"/>
                </a:solidFill>
                <a:effectLst/>
                <a:latin typeface="黑体" panose="02010609060101010101" pitchFamily="49" charset="-122"/>
                <a:ea typeface="黑体" panose="02010609060101010101" pitchFamily="49" charset="-122"/>
              </a:rPr>
              <a:t>陈独秀在上海发起组织马克思主义研究会</a:t>
            </a:r>
            <a:endParaRPr lang="zh-CN" altLang="en-US" sz="2000" b="1" dirty="0">
              <a:latin typeface="黑体" panose="02010609060101010101" pitchFamily="49" charset="-122"/>
              <a:ea typeface="黑体" panose="02010609060101010101" pitchFamily="49" charset="-122"/>
            </a:endParaRPr>
          </a:p>
        </p:txBody>
      </p:sp>
      <p:sp>
        <p:nvSpPr>
          <p:cNvPr id="21" name="文本框 20"/>
          <p:cNvSpPr txBox="1"/>
          <p:nvPr/>
        </p:nvSpPr>
        <p:spPr>
          <a:xfrm>
            <a:off x="922655" y="4594860"/>
            <a:ext cx="5292090" cy="706755"/>
          </a:xfrm>
          <a:prstGeom prst="rect">
            <a:avLst/>
          </a:prstGeom>
          <a:noFill/>
        </p:spPr>
        <p:txBody>
          <a:bodyPr wrap="square">
            <a:spAutoFit/>
          </a:bodyPr>
          <a:lstStyle/>
          <a:p>
            <a:pPr algn="ctr"/>
            <a:r>
              <a:rPr lang="zh-CN" altLang="en-US" sz="2000" b="1" i="0" dirty="0">
                <a:solidFill>
                  <a:srgbClr val="434343"/>
                </a:solidFill>
                <a:effectLst/>
                <a:latin typeface="黑体" panose="02010609060101010101" pitchFamily="49" charset="-122"/>
                <a:ea typeface="黑体" panose="02010609060101010101" pitchFamily="49" charset="-122"/>
                <a:cs typeface="黑体" panose="02010609060101010101" pitchFamily="49" charset="-122"/>
              </a:rPr>
              <a:t>毛泽东“在理论上，而且在某种程度的行动上”已经成为一个马克思主义者</a:t>
            </a:r>
            <a:endParaRPr lang="zh-CN" altLang="en-US" sz="2000" b="1" dirty="0">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2" name="图示 1"/>
          <p:cNvGraphicFramePr/>
          <p:nvPr/>
        </p:nvGraphicFramePr>
        <p:xfrm>
          <a:off x="6012815" y="2059940"/>
          <a:ext cx="5630545" cy="398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三</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伟大建党精神形成的基础和条件</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grpSp>
        <p:nvGrpSpPr>
          <p:cNvPr id="9" name="组合 8"/>
          <p:cNvGrpSpPr/>
          <p:nvPr/>
        </p:nvGrpSpPr>
        <p:grpSpPr>
          <a:xfrm>
            <a:off x="1277856" y="1605694"/>
            <a:ext cx="9636284" cy="4820844"/>
            <a:chOff x="1102835" y="2457449"/>
            <a:chExt cx="1872208" cy="5554039"/>
          </a:xfrm>
        </p:grpSpPr>
        <p:sp>
          <p:nvSpPr>
            <p:cNvPr id="10" name="圆角矩形 64"/>
            <p:cNvSpPr/>
            <p:nvPr/>
          </p:nvSpPr>
          <p:spPr>
            <a:xfrm>
              <a:off x="1102835" y="2457449"/>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11" name="圆角矩形 65"/>
            <p:cNvSpPr/>
            <p:nvPr/>
          </p:nvSpPr>
          <p:spPr>
            <a:xfrm>
              <a:off x="1102835" y="7921488"/>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grpSp>
      <p:sp>
        <p:nvSpPr>
          <p:cNvPr id="12" name="圆角矩形 6"/>
          <p:cNvSpPr/>
          <p:nvPr/>
        </p:nvSpPr>
        <p:spPr bwMode="auto">
          <a:xfrm>
            <a:off x="1758315" y="1303655"/>
            <a:ext cx="8133715" cy="608330"/>
          </a:xfrm>
          <a:prstGeom prst="roundRect">
            <a:avLst/>
          </a:prstGeom>
          <a:solidFill>
            <a:srgbClr val="DF0000"/>
          </a:solidFill>
          <a:ln w="34925" cap="flat" cmpd="sng" algn="ctr">
            <a:solidFill>
              <a:srgbClr val="FFFFFF"/>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lvl="0" algn="ctr">
              <a:defRPr/>
            </a:pPr>
            <a:r>
              <a:rPr lang="en-US" altLang="zh-CN" sz="2400" b="1" kern="0" dirty="0">
                <a:solidFill>
                  <a:prstClr val="white"/>
                </a:solidFill>
                <a:latin typeface="黑体" panose="02010609060101010101" pitchFamily="49" charset="-122"/>
                <a:ea typeface="黑体" panose="02010609060101010101" pitchFamily="49" charset="-122"/>
                <a:cs typeface="黑体" panose="02010609060101010101" pitchFamily="49" charset="-122"/>
                <a:sym typeface="+mn-lt"/>
              </a:rPr>
              <a:t>3.</a:t>
            </a:r>
            <a:r>
              <a:rPr lang="zh-CN" altLang="en-US" sz="2400" b="1" kern="0" dirty="0">
                <a:solidFill>
                  <a:prstClr val="white"/>
                </a:solidFill>
                <a:latin typeface="黑体" panose="02010609060101010101" pitchFamily="49" charset="-122"/>
                <a:ea typeface="黑体" panose="02010609060101010101" pitchFamily="49" charset="-122"/>
                <a:cs typeface="黑体" panose="02010609060101010101" pitchFamily="49" charset="-122"/>
                <a:sym typeface="+mn-lt"/>
              </a:rPr>
              <a:t>伟大建党活动是伟大建党精神形成的实践基础</a:t>
            </a:r>
            <a:endPar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105" name="文本框 104"/>
          <p:cNvSpPr txBox="1"/>
          <p:nvPr/>
        </p:nvSpPr>
        <p:spPr>
          <a:xfrm>
            <a:off x="1772285" y="3848735"/>
            <a:ext cx="3642995" cy="1938020"/>
          </a:xfrm>
          <a:prstGeom prst="rect">
            <a:avLst/>
          </a:prstGeom>
          <a:noFill/>
        </p:spPr>
        <p:txBody>
          <a:bodyPr wrap="square">
            <a:spAutoFit/>
          </a:bodyPr>
          <a:p>
            <a:pPr algn="just">
              <a:lnSpc>
                <a:spcPct val="150000"/>
              </a:lnSpc>
            </a:pPr>
            <a:r>
              <a:rPr lang="zh-CN" altLang="en-US" sz="2000" dirty="0">
                <a:latin typeface="黑体" panose="02010609060101010101" pitchFamily="49" charset="-122"/>
                <a:ea typeface="黑体" panose="02010609060101010101" pitchFamily="49" charset="-122"/>
              </a:rPr>
              <a:t>有了这两个条件，在当时世界和中国发展的历史大势下，一定会产生中国共产党，这也是</a:t>
            </a:r>
            <a:r>
              <a:rPr lang="zh-CN" altLang="en-US" sz="2000" b="1" dirty="0">
                <a:solidFill>
                  <a:srgbClr val="C00000"/>
                </a:solidFill>
                <a:latin typeface="黑体" panose="02010609060101010101" pitchFamily="49" charset="-122"/>
                <a:ea typeface="黑体" panose="02010609060101010101" pitchFamily="49" charset="-122"/>
              </a:rPr>
              <a:t>历史必然</a:t>
            </a:r>
            <a:r>
              <a:rPr lang="zh-CN" altLang="en-US" sz="2000" dirty="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p:txBody>
      </p:sp>
      <p:grpSp>
        <p:nvGrpSpPr>
          <p:cNvPr id="18" name="组合 17"/>
          <p:cNvGrpSpPr/>
          <p:nvPr/>
        </p:nvGrpSpPr>
        <p:grpSpPr>
          <a:xfrm>
            <a:off x="1758315" y="2330450"/>
            <a:ext cx="9926793" cy="3620770"/>
            <a:chOff x="7413" y="3654"/>
            <a:chExt cx="11391" cy="5702"/>
          </a:xfrm>
        </p:grpSpPr>
        <p:grpSp>
          <p:nvGrpSpPr>
            <p:cNvPr id="91" name="组合 90"/>
            <p:cNvGrpSpPr/>
            <p:nvPr/>
          </p:nvGrpSpPr>
          <p:grpSpPr>
            <a:xfrm rot="0" flipH="1">
              <a:off x="7535" y="3665"/>
              <a:ext cx="4074" cy="2168"/>
              <a:chOff x="2468081" y="3033408"/>
              <a:chExt cx="3131147" cy="806152"/>
            </a:xfrm>
          </p:grpSpPr>
          <p:sp>
            <p:nvSpPr>
              <p:cNvPr id="94" name="任意多边形: 形状 42"/>
              <p:cNvSpPr/>
              <p:nvPr/>
            </p:nvSpPr>
            <p:spPr>
              <a:xfrm rot="16200000" flipH="1">
                <a:off x="3630578" y="1870910"/>
                <a:ext cx="806152" cy="3131147"/>
              </a:xfrm>
              <a:prstGeom prst="roundRect">
                <a:avLst/>
              </a:prstGeom>
              <a:gradFill>
                <a:gsLst>
                  <a:gs pos="0">
                    <a:srgbClr val="FFFFFF"/>
                  </a:gs>
                  <a:gs pos="100000">
                    <a:srgbClr val="FFFFFF">
                      <a:lumMod val="95000"/>
                    </a:srgbClr>
                  </a:gs>
                </a:gsLst>
                <a:lin ang="2700000" scaled="1"/>
              </a:gradFill>
              <a:ln w="6350" cap="flat" cmpd="sng" algn="ctr">
                <a:solidFill>
                  <a:srgbClr val="FFFFFF">
                    <a:lumMod val="75000"/>
                  </a:srgbClr>
                </a:solidFill>
                <a:prstDash val="solid"/>
                <a:miter lim="800000"/>
              </a:ln>
              <a:effectLst/>
            </p:spPr>
            <p:txBody>
              <a:bodyPr wrap="square" rtlCol="0" anchor="ctr">
                <a:noAutofit/>
              </a:bodyP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u="none" strike="noStrike" kern="0" cap="none" spc="0" normalizeH="0" baseline="0" noProof="0">
                  <a:ln>
                    <a:noFill/>
                  </a:ln>
                  <a:solidFill>
                    <a:srgbClr val="FFFFFF"/>
                  </a:solidFill>
                  <a:effectLst/>
                  <a:uLnTx/>
                  <a:uFillTx/>
                  <a:latin typeface="Source Han Sans CN Regular" panose="020B0500000000000000" pitchFamily="34" charset="-128"/>
                  <a:ea typeface="Source Han Sans CN Regular" panose="020B0500000000000000" pitchFamily="34" charset="-128"/>
                  <a:cs typeface="+mn-ea"/>
                  <a:sym typeface="+mn-lt"/>
                </a:endParaRPr>
              </a:p>
            </p:txBody>
          </p:sp>
          <p:sp>
            <p:nvSpPr>
              <p:cNvPr id="95" name="任意多边形: 形状 43"/>
              <p:cNvSpPr/>
              <p:nvPr/>
            </p:nvSpPr>
            <p:spPr>
              <a:xfrm rot="16200000" flipH="1">
                <a:off x="3727983" y="1952464"/>
                <a:ext cx="737565" cy="2899820"/>
              </a:xfrm>
              <a:prstGeom prst="roundRect">
                <a:avLst/>
              </a:prstGeom>
              <a:noFill/>
              <a:ln w="44450" cap="rnd" cmpd="sng" algn="ctr">
                <a:solidFill>
                  <a:srgbClr val="C00000"/>
                </a:solidFill>
                <a:prstDash val="solid"/>
                <a:round/>
              </a:ln>
              <a:effectLst/>
            </p:spPr>
            <p:txBody>
              <a:bodyPr wrap="square" rtlCol="0" anchor="ctr">
                <a:noAutofit/>
              </a:bodyP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u="none" strike="noStrike" kern="0" cap="none" spc="0" normalizeH="0" baseline="0" noProof="0">
                  <a:ln>
                    <a:noFill/>
                  </a:ln>
                  <a:solidFill>
                    <a:srgbClr val="FFFFFF"/>
                  </a:solidFill>
                  <a:effectLst/>
                  <a:uLnTx/>
                  <a:uFillTx/>
                  <a:latin typeface="Source Han Sans CN Regular" panose="020B0500000000000000" pitchFamily="34" charset="-128"/>
                  <a:ea typeface="Source Han Sans CN Regular" panose="020B0500000000000000" pitchFamily="34" charset="-128"/>
                  <a:cs typeface="+mn-ea"/>
                  <a:sym typeface="+mn-lt"/>
                </a:endParaRPr>
              </a:p>
            </p:txBody>
          </p:sp>
        </p:grpSp>
        <p:sp>
          <p:nvSpPr>
            <p:cNvPr id="96" name="文本框 95"/>
            <p:cNvSpPr txBox="1"/>
            <p:nvPr/>
          </p:nvSpPr>
          <p:spPr>
            <a:xfrm>
              <a:off x="7413" y="3851"/>
              <a:ext cx="4155" cy="1598"/>
            </a:xfrm>
            <a:prstGeom prst="rect">
              <a:avLst/>
            </a:prstGeom>
            <a:noFill/>
          </p:spPr>
          <p:txBody>
            <a:bodyPr wrap="square">
              <a:spAutoFit/>
            </a:bodyPr>
            <a:p>
              <a:pPr algn="ctr">
                <a:lnSpc>
                  <a:spcPct val="150000"/>
                </a:lnSpc>
              </a:pPr>
              <a:r>
                <a:rPr lang="zh-CN" altLang="zh-CN" sz="2000" b="1" dirty="0">
                  <a:effectLst/>
                  <a:latin typeface="黑体" panose="02010609060101010101" pitchFamily="49" charset="-122"/>
                  <a:ea typeface="黑体" panose="02010609060101010101" pitchFamily="49" charset="-122"/>
                  <a:cs typeface="宋体" panose="02010600030101010101" pitchFamily="2" charset="-122"/>
                </a:rPr>
                <a:t>中国共产党的产生</a:t>
              </a:r>
              <a:endParaRPr lang="en-US" altLang="zh-CN" sz="2000" b="1" dirty="0">
                <a:effectLst/>
                <a:latin typeface="黑体" panose="02010609060101010101" pitchFamily="49" charset="-122"/>
                <a:ea typeface="黑体" panose="02010609060101010101" pitchFamily="49" charset="-122"/>
                <a:cs typeface="宋体" panose="02010600030101010101" pitchFamily="2" charset="-122"/>
              </a:endParaRPr>
            </a:p>
            <a:p>
              <a:pPr algn="ctr">
                <a:lnSpc>
                  <a:spcPct val="150000"/>
                </a:lnSpc>
              </a:pPr>
              <a:r>
                <a:rPr lang="zh-CN" altLang="zh-CN" sz="2000" b="1" dirty="0">
                  <a:effectLst/>
                  <a:latin typeface="黑体" panose="02010609060101010101" pitchFamily="49" charset="-122"/>
                  <a:ea typeface="黑体" panose="02010609060101010101" pitchFamily="49" charset="-122"/>
                  <a:cs typeface="宋体" panose="02010600030101010101" pitchFamily="2" charset="-122"/>
                </a:rPr>
                <a:t>主要有两个基本条件</a:t>
              </a:r>
              <a:endParaRPr lang="zh-CN" altLang="en-US" sz="2000" b="1" dirty="0">
                <a:latin typeface="黑体" panose="02010609060101010101" pitchFamily="49" charset="-122"/>
                <a:ea typeface="黑体" panose="02010609060101010101" pitchFamily="49" charset="-122"/>
              </a:endParaRPr>
            </a:p>
          </p:txBody>
        </p:sp>
        <p:grpSp>
          <p:nvGrpSpPr>
            <p:cNvPr id="17" name="组合 16"/>
            <p:cNvGrpSpPr/>
            <p:nvPr/>
          </p:nvGrpSpPr>
          <p:grpSpPr>
            <a:xfrm>
              <a:off x="12068" y="3654"/>
              <a:ext cx="6736" cy="5702"/>
              <a:chOff x="12068" y="3654"/>
              <a:chExt cx="6736" cy="5702"/>
            </a:xfrm>
          </p:grpSpPr>
          <p:sp>
            <p:nvSpPr>
              <p:cNvPr id="97" name="矩形 96"/>
              <p:cNvSpPr/>
              <p:nvPr/>
            </p:nvSpPr>
            <p:spPr bwMode="auto">
              <a:xfrm>
                <a:off x="12190" y="3664"/>
                <a:ext cx="1020" cy="511"/>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
                <a:r>
                  <a:rPr kumimoji="0" lang="zh-CN" altLang="en-US" sz="2400" b="1" i="0" u="none" strike="noStrike" cap="none" normalizeH="0" baseline="0" dirty="0">
                    <a:ln>
                      <a:noFill/>
                    </a:ln>
                    <a:solidFill>
                      <a:srgbClr val="C00000"/>
                    </a:solidFill>
                    <a:effectLst/>
                    <a:latin typeface="黑体" panose="02010609060101010101" pitchFamily="49" charset="-122"/>
                    <a:ea typeface="黑体" panose="02010609060101010101" pitchFamily="49" charset="-122"/>
                    <a:cs typeface="+mn-ea"/>
                    <a:sym typeface="+mn-lt"/>
                  </a:rPr>
                  <a:t>一是</a:t>
                </a:r>
                <a:endParaRPr kumimoji="0" lang="zh-CN" altLang="en-US" sz="2400" b="1" i="0" u="none" strike="noStrike" cap="none" normalizeH="0" baseline="0" dirty="0">
                  <a:ln>
                    <a:noFill/>
                  </a:ln>
                  <a:solidFill>
                    <a:srgbClr val="C00000"/>
                  </a:solidFill>
                  <a:effectLst/>
                  <a:latin typeface="黑体" panose="02010609060101010101" pitchFamily="49" charset="-122"/>
                  <a:ea typeface="黑体" panose="02010609060101010101" pitchFamily="49" charset="-122"/>
                  <a:cs typeface="+mn-ea"/>
                  <a:sym typeface="+mn-lt"/>
                </a:endParaRPr>
              </a:p>
            </p:txBody>
          </p:sp>
          <p:sp>
            <p:nvSpPr>
              <p:cNvPr id="102" name="矩形 101"/>
              <p:cNvSpPr/>
              <p:nvPr/>
            </p:nvSpPr>
            <p:spPr>
              <a:xfrm>
                <a:off x="12889" y="4258"/>
                <a:ext cx="5749" cy="1355"/>
              </a:xfrm>
              <a:prstGeom prst="rect">
                <a:avLst/>
              </a:prstGeom>
            </p:spPr>
            <p:txBody>
              <a:bodyPr wrap="square">
                <a:spAutoFit/>
              </a:bodyPr>
              <a:p>
                <a:pPr marL="0" marR="0" lvl="0" indent="0" algn="just" defTabSz="914400" eaLnBrk="1" fontAlgn="auto" latinLnBrk="0" hangingPunct="1">
                  <a:lnSpc>
                    <a:spcPct val="125000"/>
                  </a:lnSpc>
                  <a:spcBef>
                    <a:spcPts val="0"/>
                  </a:spcBef>
                  <a:spcAft>
                    <a:spcPts val="0"/>
                  </a:spcAft>
                  <a:buClrTx/>
                  <a:buSzTx/>
                  <a:buFontTx/>
                  <a:buNone/>
                  <a:defRPr/>
                </a:pPr>
                <a:r>
                  <a:rPr kumimoji="0" lang="zh-CN" altLang="en-US" sz="2000" b="0" i="0" u="none" strike="noStrike" kern="1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cs typeface="Times New Roman" panose="02020603050405020304" pitchFamily="18" charset="0"/>
                  </a:rPr>
                  <a:t>要让马克思列宁主义这个最先进的科学世界观方法论、强大的思想武器在中国广泛传播。</a:t>
                </a:r>
                <a:endParaRPr kumimoji="0" lang="zh-CN" altLang="en-US" sz="2000" b="0" i="0" u="none" strike="noStrike" kern="1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103" name="矩形 102"/>
              <p:cNvSpPr/>
              <p:nvPr/>
            </p:nvSpPr>
            <p:spPr bwMode="auto">
              <a:xfrm>
                <a:off x="12253" y="6642"/>
                <a:ext cx="1020" cy="511"/>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
                <a:r>
                  <a:rPr lang="zh-CN" altLang="en-US" sz="2400" b="1" dirty="0">
                    <a:solidFill>
                      <a:srgbClr val="C00000"/>
                    </a:solidFill>
                    <a:latin typeface="黑体" panose="02010609060101010101" pitchFamily="49" charset="-122"/>
                    <a:ea typeface="黑体" panose="02010609060101010101" pitchFamily="49" charset="-122"/>
                    <a:cs typeface="+mn-ea"/>
                    <a:sym typeface="+mn-lt"/>
                  </a:rPr>
                  <a:t>二是</a:t>
                </a:r>
                <a:endParaRPr lang="zh-CN" altLang="en-US" sz="2400" b="1" dirty="0">
                  <a:solidFill>
                    <a:srgbClr val="C00000"/>
                  </a:solidFill>
                  <a:latin typeface="黑体" panose="02010609060101010101" pitchFamily="49" charset="-122"/>
                  <a:ea typeface="黑体" panose="02010609060101010101" pitchFamily="49" charset="-122"/>
                  <a:cs typeface="+mn-ea"/>
                  <a:sym typeface="+mn-lt"/>
                </a:endParaRPr>
              </a:p>
            </p:txBody>
          </p:sp>
          <p:sp>
            <p:nvSpPr>
              <p:cNvPr id="104" name="矩形 103"/>
              <p:cNvSpPr/>
              <p:nvPr/>
            </p:nvSpPr>
            <p:spPr>
              <a:xfrm>
                <a:off x="13055" y="7152"/>
                <a:ext cx="5749" cy="1355"/>
              </a:xfrm>
              <a:prstGeom prst="rect">
                <a:avLst/>
              </a:prstGeom>
            </p:spPr>
            <p:txBody>
              <a:bodyPr wrap="square">
                <a:spAutoFit/>
              </a:bodyPr>
              <a:p>
                <a:pPr marL="0" marR="0" lvl="0" indent="0" algn="just" defTabSz="914400" eaLnBrk="1" fontAlgn="auto" latinLnBrk="0" hangingPunct="1">
                  <a:lnSpc>
                    <a:spcPct val="125000"/>
                  </a:lnSpc>
                  <a:spcBef>
                    <a:spcPts val="0"/>
                  </a:spcBef>
                  <a:spcAft>
                    <a:spcPts val="0"/>
                  </a:spcAft>
                  <a:buClrTx/>
                  <a:buSzTx/>
                  <a:buFontTx/>
                  <a:buNone/>
                  <a:defRPr/>
                </a:pPr>
                <a:r>
                  <a:rPr kumimoji="0" lang="zh-CN" altLang="en-US" sz="2000" b="0" i="0" u="none" strike="noStrike" kern="1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cs typeface="Times New Roman" panose="02020603050405020304" pitchFamily="18" charset="0"/>
                  </a:rPr>
                  <a:t>中国的工人阶级要作为一支独立的政治力量登上历史舞台。</a:t>
                </a:r>
                <a:endParaRPr kumimoji="0" lang="zh-CN" altLang="en-US" sz="2000" b="0" i="0" u="none" strike="noStrike" kern="100" cap="none" spc="0" normalizeH="0" baseline="0" noProof="0" dirty="0">
                  <a:ln>
                    <a:noFill/>
                  </a:ln>
                  <a:solidFill>
                    <a:prstClr val="black">
                      <a:lumMod val="85000"/>
                      <a:lumOff val="15000"/>
                    </a:prstClr>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grpSp>
            <p:nvGrpSpPr>
              <p:cNvPr id="5" name="组合 4"/>
              <p:cNvGrpSpPr/>
              <p:nvPr/>
            </p:nvGrpSpPr>
            <p:grpSpPr>
              <a:xfrm rot="0">
                <a:off x="12068" y="3654"/>
                <a:ext cx="320" cy="5702"/>
                <a:chOff x="8825" y="2287"/>
                <a:chExt cx="320" cy="7284"/>
              </a:xfrm>
            </p:grpSpPr>
            <p:cxnSp>
              <p:nvCxnSpPr>
                <p:cNvPr id="13" name="直接连接符 12"/>
                <p:cNvCxnSpPr/>
                <p:nvPr/>
              </p:nvCxnSpPr>
              <p:spPr bwMode="auto">
                <a:xfrm>
                  <a:off x="8825" y="2287"/>
                  <a:ext cx="0" cy="7284"/>
                </a:xfrm>
                <a:prstGeom prst="line">
                  <a:avLst/>
                </a:prstGeom>
                <a:solidFill>
                  <a:schemeClr val="accent1"/>
                </a:solidFill>
                <a:ln w="1905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等腰三角形 98"/>
                <p:cNvSpPr/>
                <p:nvPr/>
              </p:nvSpPr>
              <p:spPr bwMode="auto">
                <a:xfrm rot="5400000">
                  <a:off x="8799" y="6450"/>
                  <a:ext cx="373" cy="321"/>
                </a:xfrm>
                <a:prstGeom prst="triangle">
                  <a:avLst/>
                </a:pr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sp>
              <p:nvSpPr>
                <p:cNvPr id="101" name="等腰三角形 100"/>
                <p:cNvSpPr/>
                <p:nvPr/>
              </p:nvSpPr>
              <p:spPr bwMode="auto">
                <a:xfrm rot="5400000">
                  <a:off x="8799" y="3194"/>
                  <a:ext cx="373" cy="321"/>
                </a:xfrm>
                <a:prstGeom prst="triangle">
                  <a:avLst/>
                </a:pr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randombar(horizontal)">
                                      <p:cBhvr>
                                        <p:cTn id="1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三</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伟大建党精神形成的基础和条件</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grpSp>
        <p:nvGrpSpPr>
          <p:cNvPr id="9" name="组合 8"/>
          <p:cNvGrpSpPr/>
          <p:nvPr/>
        </p:nvGrpSpPr>
        <p:grpSpPr>
          <a:xfrm>
            <a:off x="1277856" y="1605694"/>
            <a:ext cx="9636284" cy="4820844"/>
            <a:chOff x="1102835" y="2457449"/>
            <a:chExt cx="1872208" cy="5554039"/>
          </a:xfrm>
        </p:grpSpPr>
        <p:sp>
          <p:nvSpPr>
            <p:cNvPr id="10" name="圆角矩形 64"/>
            <p:cNvSpPr/>
            <p:nvPr/>
          </p:nvSpPr>
          <p:spPr>
            <a:xfrm>
              <a:off x="1102835" y="2457449"/>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11" name="圆角矩形 65"/>
            <p:cNvSpPr/>
            <p:nvPr/>
          </p:nvSpPr>
          <p:spPr>
            <a:xfrm>
              <a:off x="1102835" y="7921488"/>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grpSp>
      <p:sp>
        <p:nvSpPr>
          <p:cNvPr id="12" name="圆角矩形 6"/>
          <p:cNvSpPr/>
          <p:nvPr/>
        </p:nvSpPr>
        <p:spPr bwMode="auto">
          <a:xfrm>
            <a:off x="1758315" y="1303655"/>
            <a:ext cx="8143240" cy="608330"/>
          </a:xfrm>
          <a:prstGeom prst="roundRect">
            <a:avLst/>
          </a:prstGeom>
          <a:solidFill>
            <a:srgbClr val="DF0000"/>
          </a:solidFill>
          <a:ln w="34925" cap="flat" cmpd="sng" algn="ctr">
            <a:solidFill>
              <a:srgbClr val="FFFFFF"/>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lvl="0" algn="ctr">
              <a:defRPr/>
            </a:pPr>
            <a:r>
              <a:rPr lang="en-US" altLang="zh-CN" sz="2400" b="1" kern="0" dirty="0">
                <a:solidFill>
                  <a:prstClr val="white"/>
                </a:solidFill>
                <a:latin typeface="黑体" panose="02010609060101010101" pitchFamily="49" charset="-122"/>
                <a:ea typeface="黑体" panose="02010609060101010101" pitchFamily="49" charset="-122"/>
                <a:cs typeface="黑体" panose="02010609060101010101" pitchFamily="49" charset="-122"/>
                <a:sym typeface="+mn-lt"/>
              </a:rPr>
              <a:t>3.</a:t>
            </a:r>
            <a:r>
              <a:rPr lang="zh-CN" altLang="en-US" sz="2400" b="1" kern="0" dirty="0">
                <a:solidFill>
                  <a:prstClr val="white"/>
                </a:solidFill>
                <a:latin typeface="黑体" panose="02010609060101010101" pitchFamily="49" charset="-122"/>
                <a:ea typeface="黑体" panose="02010609060101010101" pitchFamily="49" charset="-122"/>
                <a:cs typeface="黑体" panose="02010609060101010101" pitchFamily="49" charset="-122"/>
                <a:sym typeface="+mn-lt"/>
              </a:rPr>
              <a:t>伟大建党活动是伟大建党精神形成的实践基础</a:t>
            </a:r>
            <a:endPar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820" y="2397760"/>
            <a:ext cx="2571115" cy="1928495"/>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20" y="4441825"/>
            <a:ext cx="2456815" cy="1915160"/>
          </a:xfrm>
          <a:prstGeom prst="rect">
            <a:avLst/>
          </a:prstGeom>
        </p:spPr>
      </p:pic>
      <p:grpSp>
        <p:nvGrpSpPr>
          <p:cNvPr id="42" name="组合 41"/>
          <p:cNvGrpSpPr/>
          <p:nvPr/>
        </p:nvGrpSpPr>
        <p:grpSpPr>
          <a:xfrm>
            <a:off x="2775784" y="2791004"/>
            <a:ext cx="9416362" cy="2527300"/>
            <a:chOff x="657" y="2571"/>
            <a:chExt cx="14829" cy="3980"/>
          </a:xfrm>
        </p:grpSpPr>
        <p:grpSp>
          <p:nvGrpSpPr>
            <p:cNvPr id="43" name="组合 42"/>
            <p:cNvGrpSpPr/>
            <p:nvPr/>
          </p:nvGrpSpPr>
          <p:grpSpPr>
            <a:xfrm>
              <a:off x="657" y="2571"/>
              <a:ext cx="13393" cy="3980"/>
              <a:chOff x="722" y="2348"/>
              <a:chExt cx="17727" cy="6211"/>
            </a:xfrm>
          </p:grpSpPr>
          <p:grpSp>
            <p:nvGrpSpPr>
              <p:cNvPr id="44" name="组合 43"/>
              <p:cNvGrpSpPr/>
              <p:nvPr/>
            </p:nvGrpSpPr>
            <p:grpSpPr>
              <a:xfrm flipH="1">
                <a:off x="6108" y="2348"/>
                <a:ext cx="12341" cy="6211"/>
                <a:chOff x="571658" y="1230911"/>
                <a:chExt cx="5877766" cy="2958115"/>
              </a:xfrm>
            </p:grpSpPr>
            <p:grpSp>
              <p:nvGrpSpPr>
                <p:cNvPr id="45" name="组合 44"/>
                <p:cNvGrpSpPr/>
                <p:nvPr/>
              </p:nvGrpSpPr>
              <p:grpSpPr>
                <a:xfrm>
                  <a:off x="5096578" y="2040789"/>
                  <a:ext cx="1352846" cy="1410084"/>
                  <a:chOff x="3396543" y="2254367"/>
                  <a:chExt cx="1352846" cy="1410084"/>
                </a:xfrm>
              </p:grpSpPr>
              <p:sp>
                <p:nvSpPr>
                  <p:cNvPr id="46" name="椭圆 45"/>
                  <p:cNvSpPr/>
                  <p:nvPr/>
                </p:nvSpPr>
                <p:spPr bwMode="auto">
                  <a:xfrm>
                    <a:off x="3491734" y="2271610"/>
                    <a:ext cx="1162464" cy="1392841"/>
                  </a:xfrm>
                  <a:prstGeom prst="ellipse">
                    <a:avLst/>
                  </a:prstGeom>
                  <a:gradFill>
                    <a:gsLst>
                      <a:gs pos="89000">
                        <a:srgbClr val="C00000"/>
                      </a:gs>
                      <a:gs pos="35000">
                        <a:srgbClr val="FF3300"/>
                      </a:gs>
                    </a:gsLst>
                    <a:lin ang="5400000" scaled="0"/>
                  </a:gradFill>
                  <a:ln w="9525" cmpd="sng">
                    <a:noFill/>
                    <a:round/>
                  </a:ln>
                  <a:effectLst>
                    <a:outerShdw dist="20000" dir="5400000" algn="ctr" rotWithShape="0">
                      <a:srgbClr val="000000">
                        <a:alpha val="37000"/>
                      </a:srgbClr>
                    </a:outerShdw>
                  </a:effectLst>
                </p:spPr>
                <p:txBody>
                  <a:bodyPr anchor="ctr"/>
                  <a:p>
                    <a:pPr algn="ctr"/>
                    <a:endParaRPr lang="zh-CN" altLang="en-US" sz="3200" b="1">
                      <a:solidFill>
                        <a:schemeClr val="bg1"/>
                      </a:solidFill>
                      <a:latin typeface="+mn-lt"/>
                      <a:ea typeface="+mn-ea"/>
                      <a:cs typeface="+mn-ea"/>
                      <a:sym typeface="+mn-lt"/>
                    </a:endParaRPr>
                  </a:p>
                </p:txBody>
              </p:sp>
              <p:sp>
                <p:nvSpPr>
                  <p:cNvPr id="47" name="圆角矩形 9"/>
                  <p:cNvSpPr>
                    <a:spLocks noChangeArrowheads="1"/>
                  </p:cNvSpPr>
                  <p:nvPr/>
                </p:nvSpPr>
                <p:spPr bwMode="auto">
                  <a:xfrm>
                    <a:off x="3396543" y="2254367"/>
                    <a:ext cx="1352846" cy="1359395"/>
                  </a:xfrm>
                  <a:prstGeom prst="roundRect">
                    <a:avLst>
                      <a:gd name="adj" fmla="val 16667"/>
                    </a:avLst>
                  </a:prstGeom>
                  <a:noFill/>
                  <a:ln w="9525" cmpd="sng">
                    <a:noFill/>
                    <a:round/>
                  </a:ln>
                  <a:effectLst/>
                </p:spPr>
                <p:txBody>
                  <a:bodyPr anchor="ctr"/>
                  <a:p>
                    <a:pPr algn="ctr"/>
                    <a:r>
                      <a:rPr lang="zh-CN" altLang="en-US" sz="2000" b="1" dirty="0">
                        <a:solidFill>
                          <a:schemeClr val="bg1"/>
                        </a:solidFill>
                        <a:latin typeface="黑体" panose="02010609060101010101" pitchFamily="49" charset="-122"/>
                        <a:ea typeface="黑体" panose="02010609060101010101" pitchFamily="49" charset="-122"/>
                        <a:cs typeface="+mn-ea"/>
                        <a:sym typeface="+mn-lt"/>
                      </a:rPr>
                      <a:t>深刻</a:t>
                    </a:r>
                    <a:endParaRPr lang="en-US" altLang="zh-CN" sz="2000" b="1" dirty="0">
                      <a:solidFill>
                        <a:schemeClr val="bg1"/>
                      </a:solidFill>
                      <a:latin typeface="黑体" panose="02010609060101010101" pitchFamily="49" charset="-122"/>
                      <a:ea typeface="黑体" panose="02010609060101010101" pitchFamily="49" charset="-122"/>
                      <a:cs typeface="+mn-ea"/>
                      <a:sym typeface="+mn-lt"/>
                    </a:endParaRPr>
                  </a:p>
                  <a:p>
                    <a:pPr algn="ctr"/>
                    <a:r>
                      <a:rPr lang="en-US" altLang="zh-CN" sz="2000" b="1" dirty="0">
                        <a:solidFill>
                          <a:schemeClr val="bg1"/>
                        </a:solidFill>
                        <a:latin typeface="黑体" panose="02010609060101010101" pitchFamily="49" charset="-122"/>
                        <a:ea typeface="黑体" panose="02010609060101010101" pitchFamily="49" charset="-122"/>
                        <a:cs typeface="+mn-ea"/>
                        <a:sym typeface="+mn-lt"/>
                      </a:rPr>
                      <a:t> </a:t>
                    </a:r>
                    <a:r>
                      <a:rPr lang="zh-CN" altLang="en-US" sz="2000" b="1" dirty="0">
                        <a:solidFill>
                          <a:schemeClr val="bg1"/>
                        </a:solidFill>
                        <a:latin typeface="黑体" panose="02010609060101010101" pitchFamily="49" charset="-122"/>
                        <a:ea typeface="黑体" panose="02010609060101010101" pitchFamily="49" charset="-122"/>
                        <a:cs typeface="+mn-ea"/>
                        <a:sym typeface="+mn-lt"/>
                      </a:rPr>
                      <a:t>改变了</a:t>
                    </a:r>
                    <a:endParaRPr lang="zh-CN" altLang="en-US" sz="2000" b="1" dirty="0">
                      <a:solidFill>
                        <a:schemeClr val="bg1"/>
                      </a:solidFill>
                      <a:latin typeface="黑体" panose="02010609060101010101" pitchFamily="49" charset="-122"/>
                      <a:ea typeface="黑体" panose="02010609060101010101" pitchFamily="49" charset="-122"/>
                      <a:cs typeface="+mn-ea"/>
                      <a:sym typeface="+mn-lt"/>
                    </a:endParaRPr>
                  </a:p>
                </p:txBody>
              </p:sp>
            </p:grpSp>
            <p:sp>
              <p:nvSpPr>
                <p:cNvPr id="48" name="圆角矩形 3"/>
                <p:cNvSpPr/>
                <p:nvPr/>
              </p:nvSpPr>
              <p:spPr bwMode="auto">
                <a:xfrm>
                  <a:off x="571658" y="1230911"/>
                  <a:ext cx="4253354" cy="632501"/>
                </a:xfrm>
                <a:prstGeom prst="roundRect">
                  <a:avLst>
                    <a:gd name="adj" fmla="val 24171"/>
                  </a:avLst>
                </a:prstGeom>
                <a:noFill/>
                <a:ln w="50800" cap="flat" cmpd="sng" algn="ctr">
                  <a:solidFill>
                    <a:srgbClr val="C00000"/>
                  </a:solidFill>
                  <a:prstDash val="solid"/>
                  <a:round/>
                  <a:headEnd type="none" w="med" len="med"/>
                  <a:tailEnd type="none" w="med" len="med"/>
                </a:ln>
                <a:effectLst/>
              </p:spPr>
              <p:txBody>
                <a:bodyPr vert="horz" wrap="square" lIns="121920" tIns="60960" rIns="121920" bIns="60960" numCol="1" rtlCol="0" anchor="t" anchorCtr="0" compatLnSpc="1"/>
                <a:p>
                  <a:pPr algn="ctr"/>
                  <a:endParaRPr lang="zh-CN" altLang="en-US" sz="2400" dirty="0">
                    <a:latin typeface="黑体" panose="02010609060101010101" pitchFamily="49" charset="-122"/>
                    <a:ea typeface="黑体" panose="02010609060101010101" pitchFamily="49" charset="-122"/>
                    <a:cs typeface="+mn-ea"/>
                    <a:sym typeface="+mn-lt"/>
                  </a:endParaRPr>
                </a:p>
              </p:txBody>
            </p:sp>
            <p:sp>
              <p:nvSpPr>
                <p:cNvPr id="49" name="圆角矩形 10"/>
                <p:cNvSpPr/>
                <p:nvPr/>
              </p:nvSpPr>
              <p:spPr bwMode="auto">
                <a:xfrm>
                  <a:off x="571658" y="2339089"/>
                  <a:ext cx="4253354" cy="740272"/>
                </a:xfrm>
                <a:prstGeom prst="roundRect">
                  <a:avLst>
                    <a:gd name="adj" fmla="val 25499"/>
                  </a:avLst>
                </a:prstGeom>
                <a:noFill/>
                <a:ln w="50800" cap="flat" cmpd="sng" algn="ctr">
                  <a:solidFill>
                    <a:srgbClr val="C00000"/>
                  </a:solidFill>
                  <a:prstDash val="solid"/>
                  <a:round/>
                  <a:headEnd type="none" w="med" len="med"/>
                  <a:tailEnd type="none" w="med" len="med"/>
                </a:ln>
                <a:effectLst/>
              </p:spPr>
              <p:txBody>
                <a:bodyPr vert="horz" wrap="square" lIns="121920" tIns="60960" rIns="121920" bIns="60960" numCol="1" rtlCol="0" anchor="t" anchorCtr="0" compatLnSpc="1"/>
                <a:p>
                  <a:pPr algn="ctr"/>
                  <a:endParaRPr lang="zh-CN" altLang="en-US" sz="1865" dirty="0">
                    <a:latin typeface="+mn-lt"/>
                    <a:ea typeface="+mn-ea"/>
                    <a:cs typeface="+mn-ea"/>
                    <a:sym typeface="+mn-lt"/>
                  </a:endParaRPr>
                </a:p>
              </p:txBody>
            </p:sp>
            <p:sp>
              <p:nvSpPr>
                <p:cNvPr id="50" name="圆角矩形 11"/>
                <p:cNvSpPr/>
                <p:nvPr/>
              </p:nvSpPr>
              <p:spPr bwMode="auto">
                <a:xfrm>
                  <a:off x="571658" y="3496322"/>
                  <a:ext cx="4253985" cy="692704"/>
                </a:xfrm>
                <a:prstGeom prst="roundRect">
                  <a:avLst>
                    <a:gd name="adj" fmla="val 21516"/>
                  </a:avLst>
                </a:prstGeom>
                <a:noFill/>
                <a:ln w="50800" cap="flat" cmpd="sng" algn="ctr">
                  <a:solidFill>
                    <a:srgbClr val="C00000"/>
                  </a:solidFill>
                  <a:prstDash val="solid"/>
                  <a:round/>
                  <a:headEnd type="none" w="med" len="med"/>
                  <a:tailEnd type="none" w="med" len="med"/>
                </a:ln>
                <a:effectLst/>
              </p:spPr>
              <p:txBody>
                <a:bodyPr vert="horz" wrap="square" lIns="121920" tIns="60960" rIns="121920" bIns="60960" numCol="1" rtlCol="0" anchor="t" anchorCtr="0" compatLnSpc="1"/>
                <a:p>
                  <a:pPr marR="0" algn="ctr" defTabSz="914400" rtl="0" eaLnBrk="1" fontAlgn="base" latinLnBrk="0" hangingPunct="1">
                    <a:lnSpc>
                      <a:spcPct val="100000"/>
                    </a:lnSpc>
                    <a:spcBef>
                      <a:spcPct val="0"/>
                    </a:spcBef>
                    <a:spcAft>
                      <a:spcPct val="0"/>
                    </a:spcAft>
                    <a:buClrTx/>
                    <a:buSzTx/>
                  </a:pPr>
                  <a:endParaRPr kumimoji="0" lang="zh-CN" altLang="en-US" sz="1865" b="0" i="0" u="none" strike="noStrike" cap="none" normalizeH="0" baseline="0" dirty="0">
                    <a:ln>
                      <a:noFill/>
                    </a:ln>
                    <a:effectLst/>
                    <a:latin typeface="+mn-lt"/>
                    <a:ea typeface="+mn-ea"/>
                    <a:cs typeface="+mn-ea"/>
                    <a:sym typeface="+mn-lt"/>
                  </a:endParaRPr>
                </a:p>
              </p:txBody>
            </p:sp>
            <p:grpSp>
              <p:nvGrpSpPr>
                <p:cNvPr id="51" name="组合 50"/>
                <p:cNvGrpSpPr/>
                <p:nvPr/>
              </p:nvGrpSpPr>
              <p:grpSpPr>
                <a:xfrm>
                  <a:off x="4807063" y="1700033"/>
                  <a:ext cx="632380" cy="2074399"/>
                  <a:chOff x="3107028" y="1913611"/>
                  <a:chExt cx="632380" cy="2074399"/>
                </a:xfrm>
              </p:grpSpPr>
              <p:cxnSp>
                <p:nvCxnSpPr>
                  <p:cNvPr id="52" name="直接连接符 51"/>
                  <p:cNvCxnSpPr/>
                  <p:nvPr/>
                </p:nvCxnSpPr>
                <p:spPr bwMode="auto">
                  <a:xfrm>
                    <a:off x="3125398" y="1913611"/>
                    <a:ext cx="614010" cy="509947"/>
                  </a:xfrm>
                  <a:prstGeom prst="line">
                    <a:avLst/>
                  </a:prstGeom>
                  <a:solidFill>
                    <a:schemeClr val="accent1"/>
                  </a:solidFill>
                  <a:ln w="190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连接符 52"/>
                  <p:cNvCxnSpPr>
                    <a:endCxn id="46" idx="3"/>
                  </p:cNvCxnSpPr>
                  <p:nvPr/>
                </p:nvCxnSpPr>
                <p:spPr bwMode="auto">
                  <a:xfrm flipV="1">
                    <a:off x="3151244" y="3460425"/>
                    <a:ext cx="531828" cy="527585"/>
                  </a:xfrm>
                  <a:prstGeom prst="line">
                    <a:avLst/>
                  </a:prstGeom>
                  <a:solidFill>
                    <a:schemeClr val="accent1"/>
                  </a:solidFill>
                  <a:ln w="190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接连接符 53"/>
                  <p:cNvCxnSpPr/>
                  <p:nvPr/>
                </p:nvCxnSpPr>
                <p:spPr bwMode="auto">
                  <a:xfrm>
                    <a:off x="3107028" y="2933504"/>
                    <a:ext cx="366735" cy="0"/>
                  </a:xfrm>
                  <a:prstGeom prst="line">
                    <a:avLst/>
                  </a:prstGeom>
                  <a:solidFill>
                    <a:schemeClr val="accent1"/>
                  </a:solidFill>
                  <a:ln w="190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55" name="文本框 54"/>
              <p:cNvSpPr txBox="1"/>
              <p:nvPr/>
            </p:nvSpPr>
            <p:spPr>
              <a:xfrm>
                <a:off x="722" y="4404"/>
                <a:ext cx="6057" cy="2494"/>
              </a:xfrm>
              <a:prstGeom prst="rect">
                <a:avLst/>
              </a:prstGeom>
              <a:noFill/>
            </p:spPr>
            <p:txBody>
              <a:bodyPr wrap="square">
                <a:spAutoFit/>
              </a:bodyPr>
              <a:p>
                <a:pPr algn="ctr">
                  <a:lnSpc>
                    <a:spcPct val="150000"/>
                  </a:lnSpc>
                </a:pPr>
                <a:r>
                  <a:rPr lang="zh-CN" altLang="en-US" sz="2000" b="1" dirty="0">
                    <a:effectLst/>
                    <a:latin typeface="黑体" panose="02010609060101010101" pitchFamily="49" charset="-122"/>
                    <a:ea typeface="黑体" panose="02010609060101010101" pitchFamily="49" charset="-122"/>
                    <a:cs typeface="宋体" panose="02010600030101010101" pitchFamily="2" charset="-122"/>
                  </a:rPr>
                  <a:t>中国产生了共产党</a:t>
                </a:r>
                <a:endParaRPr lang="en-US" altLang="zh-CN" sz="2000" b="1" dirty="0">
                  <a:effectLst/>
                  <a:latin typeface="黑体" panose="02010609060101010101" pitchFamily="49" charset="-122"/>
                  <a:ea typeface="黑体" panose="02010609060101010101" pitchFamily="49" charset="-122"/>
                  <a:cs typeface="宋体" panose="02010600030101010101" pitchFamily="2" charset="-122"/>
                </a:endParaRPr>
              </a:p>
              <a:p>
                <a:pPr algn="ctr">
                  <a:lnSpc>
                    <a:spcPct val="150000"/>
                  </a:lnSpc>
                </a:pPr>
                <a:r>
                  <a:rPr lang="zh-CN" altLang="en-US" sz="2000" b="1" dirty="0">
                    <a:effectLst/>
                    <a:latin typeface="黑体" panose="02010609060101010101" pitchFamily="49" charset="-122"/>
                    <a:ea typeface="黑体" panose="02010609060101010101" pitchFamily="49" charset="-122"/>
                    <a:cs typeface="宋体" panose="02010600030101010101" pitchFamily="2" charset="-122"/>
                  </a:rPr>
                  <a:t>这是开天辟地的大事变</a:t>
                </a:r>
                <a:endParaRPr lang="zh-CN" altLang="en-US" sz="2000" b="1" dirty="0">
                  <a:latin typeface="黑体" panose="02010609060101010101" pitchFamily="49" charset="-122"/>
                  <a:ea typeface="黑体" panose="02010609060101010101" pitchFamily="49" charset="-122"/>
                </a:endParaRPr>
              </a:p>
            </p:txBody>
          </p:sp>
        </p:grpSp>
        <p:sp>
          <p:nvSpPr>
            <p:cNvPr id="56" name="文本框 55"/>
            <p:cNvSpPr txBox="1"/>
            <p:nvPr/>
          </p:nvSpPr>
          <p:spPr>
            <a:xfrm>
              <a:off x="5877" y="2663"/>
              <a:ext cx="9609" cy="628"/>
            </a:xfrm>
            <a:prstGeom prst="rect">
              <a:avLst/>
            </a:prstGeom>
            <a:noFill/>
          </p:spPr>
          <p:txBody>
            <a:bodyPr wrap="square">
              <a:spAutoFit/>
            </a:bodyPr>
            <a:p>
              <a:pPr algn="ctr"/>
              <a:r>
                <a:rPr lang="zh-CN" altLang="en-US" sz="2000" dirty="0">
                  <a:latin typeface="黑体" panose="02010609060101010101" pitchFamily="49" charset="-122"/>
                  <a:ea typeface="黑体" panose="02010609060101010101" pitchFamily="49" charset="-122"/>
                  <a:cs typeface="+mn-ea"/>
                  <a:sym typeface="+mn-lt"/>
                </a:rPr>
                <a:t>近代以后中华民族发展的方向和进程</a:t>
              </a:r>
              <a:endParaRPr lang="zh-CN" altLang="en-US" sz="2000" dirty="0">
                <a:latin typeface="黑体" panose="02010609060101010101" pitchFamily="49" charset="-122"/>
                <a:ea typeface="黑体" panose="02010609060101010101" pitchFamily="49" charset="-122"/>
                <a:cs typeface="+mn-ea"/>
                <a:sym typeface="+mn-lt"/>
              </a:endParaRPr>
            </a:p>
          </p:txBody>
        </p:sp>
        <p:sp>
          <p:nvSpPr>
            <p:cNvPr id="57" name="文本框 56"/>
            <p:cNvSpPr txBox="1"/>
            <p:nvPr/>
          </p:nvSpPr>
          <p:spPr>
            <a:xfrm>
              <a:off x="5701" y="4222"/>
              <a:ext cx="9609" cy="628"/>
            </a:xfrm>
            <a:prstGeom prst="rect">
              <a:avLst/>
            </a:prstGeom>
            <a:noFill/>
          </p:spPr>
          <p:txBody>
            <a:bodyPr wrap="square">
              <a:spAutoFit/>
            </a:bodyPr>
            <a:p>
              <a:pPr algn="ctr"/>
              <a:r>
                <a:rPr lang="zh-CN" altLang="en-US" sz="2000" dirty="0">
                  <a:latin typeface="黑体" panose="02010609060101010101" pitchFamily="49" charset="-122"/>
                  <a:ea typeface="黑体" panose="02010609060101010101" pitchFamily="49" charset="-122"/>
                  <a:cs typeface="+mn-ea"/>
                  <a:sym typeface="+mn-lt"/>
                </a:rPr>
                <a:t>中国人民和中华民族的前途和命运</a:t>
              </a:r>
              <a:endParaRPr lang="zh-CN" altLang="en-US" sz="2000" dirty="0">
                <a:latin typeface="黑体" panose="02010609060101010101" pitchFamily="49" charset="-122"/>
                <a:ea typeface="黑体" panose="02010609060101010101" pitchFamily="49" charset="-122"/>
                <a:cs typeface="+mn-ea"/>
                <a:sym typeface="+mn-lt"/>
              </a:endParaRPr>
            </a:p>
          </p:txBody>
        </p:sp>
        <p:sp>
          <p:nvSpPr>
            <p:cNvPr id="58" name="文本框 57"/>
            <p:cNvSpPr txBox="1"/>
            <p:nvPr/>
          </p:nvSpPr>
          <p:spPr>
            <a:xfrm>
              <a:off x="5557" y="5781"/>
              <a:ext cx="9609" cy="628"/>
            </a:xfrm>
            <a:prstGeom prst="rect">
              <a:avLst/>
            </a:prstGeom>
            <a:noFill/>
          </p:spPr>
          <p:txBody>
            <a:bodyPr wrap="square">
              <a:spAutoFit/>
            </a:bodyPr>
            <a:p>
              <a:pPr algn="ctr"/>
              <a:r>
                <a:rPr lang="zh-CN" altLang="en-US" sz="2000" dirty="0">
                  <a:latin typeface="黑体" panose="02010609060101010101" pitchFamily="49" charset="-122"/>
                  <a:ea typeface="黑体" panose="02010609060101010101" pitchFamily="49" charset="-122"/>
                  <a:cs typeface="+mn-ea"/>
                  <a:sym typeface="+mn-lt"/>
                </a:rPr>
                <a:t>世界发展的趋势和格局</a:t>
              </a:r>
              <a:endParaRPr lang="zh-CN" altLang="en-US" sz="2000" dirty="0">
                <a:latin typeface="黑体" panose="02010609060101010101" pitchFamily="49" charset="-122"/>
                <a:ea typeface="黑体" panose="02010609060101010101" pitchFamily="49" charset="-122"/>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三</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伟大建党精神形成的基础和条件</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grpSp>
        <p:nvGrpSpPr>
          <p:cNvPr id="9" name="组合 8"/>
          <p:cNvGrpSpPr/>
          <p:nvPr/>
        </p:nvGrpSpPr>
        <p:grpSpPr>
          <a:xfrm>
            <a:off x="1277856" y="1605694"/>
            <a:ext cx="9636284" cy="4820844"/>
            <a:chOff x="1102835" y="2457449"/>
            <a:chExt cx="1872208" cy="5554039"/>
          </a:xfrm>
        </p:grpSpPr>
        <p:sp>
          <p:nvSpPr>
            <p:cNvPr id="10" name="圆角矩形 64"/>
            <p:cNvSpPr/>
            <p:nvPr/>
          </p:nvSpPr>
          <p:spPr>
            <a:xfrm>
              <a:off x="1102835" y="2457449"/>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11" name="圆角矩形 65"/>
            <p:cNvSpPr/>
            <p:nvPr/>
          </p:nvSpPr>
          <p:spPr>
            <a:xfrm>
              <a:off x="1102835" y="7921488"/>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grpSp>
      <p:sp>
        <p:nvSpPr>
          <p:cNvPr id="12" name="圆角矩形 6"/>
          <p:cNvSpPr/>
          <p:nvPr/>
        </p:nvSpPr>
        <p:spPr bwMode="auto">
          <a:xfrm>
            <a:off x="1756410" y="1202055"/>
            <a:ext cx="7960360" cy="608330"/>
          </a:xfrm>
          <a:prstGeom prst="roundRect">
            <a:avLst/>
          </a:prstGeom>
          <a:solidFill>
            <a:srgbClr val="DF0000"/>
          </a:solidFill>
          <a:ln w="34925" cap="flat" cmpd="sng" algn="ctr">
            <a:solidFill>
              <a:srgbClr val="FFFFFF"/>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lvl="0" algn="ctr">
              <a:defRPr/>
            </a:pPr>
            <a:r>
              <a:rPr lang="en-US" altLang="zh-CN" sz="2400" b="1" kern="0" dirty="0">
                <a:solidFill>
                  <a:prstClr val="white"/>
                </a:solidFill>
                <a:latin typeface="黑体" panose="02010609060101010101" pitchFamily="49" charset="-122"/>
                <a:ea typeface="黑体" panose="02010609060101010101" pitchFamily="49" charset="-122"/>
                <a:cs typeface="黑体" panose="02010609060101010101" pitchFamily="49" charset="-122"/>
                <a:sym typeface="+mn-lt"/>
              </a:rPr>
              <a:t>4.</a:t>
            </a:r>
            <a:r>
              <a:rPr lang="zh-CN" altLang="en-US" sz="2400" b="1" kern="0" dirty="0">
                <a:solidFill>
                  <a:prstClr val="white"/>
                </a:solidFill>
                <a:latin typeface="黑体" panose="02010609060101010101" pitchFamily="49" charset="-122"/>
                <a:ea typeface="黑体" panose="02010609060101010101" pitchFamily="49" charset="-122"/>
                <a:cs typeface="黑体" panose="02010609060101010101" pitchFamily="49" charset="-122"/>
                <a:sym typeface="+mn-lt"/>
              </a:rPr>
              <a:t>中华优秀传统文化是伟大建党精神形成的文化土壤</a:t>
            </a:r>
            <a:endPar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009" y="4416063"/>
            <a:ext cx="2765744" cy="1932355"/>
          </a:xfrm>
          <a:prstGeom prst="rect">
            <a:avLst/>
          </a:prstGeom>
        </p:spPr>
      </p:pic>
      <p:graphicFrame>
        <p:nvGraphicFramePr>
          <p:cNvPr id="15" name="图示 14"/>
          <p:cNvGraphicFramePr/>
          <p:nvPr/>
        </p:nvGraphicFramePr>
        <p:xfrm>
          <a:off x="1362286" y="1921163"/>
          <a:ext cx="8835813" cy="4427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23969"/>
          <a:stretch>
            <a:fillRect/>
          </a:stretch>
        </p:blipFill>
        <p:spPr>
          <a:xfrm>
            <a:off x="464185" y="2475865"/>
            <a:ext cx="2689225" cy="2155190"/>
          </a:xfrm>
          <a:prstGeom prst="rect">
            <a:avLst/>
          </a:prstGeom>
          <a:effectLst>
            <a:outerShdw blurRad="63500" sx="102000" sy="102000" algn="ctr" rotWithShape="0">
              <a:prstClr val="black">
                <a:alpha val="40000"/>
              </a:prstClr>
            </a:outerShdw>
          </a:effectLst>
        </p:spPr>
      </p:pic>
      <p:sp>
        <p:nvSpPr>
          <p:cNvPr id="4" name="矩形 3"/>
          <p:cNvSpPr/>
          <p:nvPr/>
        </p:nvSpPr>
        <p:spPr bwMode="auto">
          <a:xfrm>
            <a:off x="3437255" y="2444750"/>
            <a:ext cx="3688715" cy="2987040"/>
          </a:xfrm>
          <a:prstGeom prst="rect">
            <a:avLst/>
          </a:prstGeom>
          <a:noFill/>
          <a:ln w="19050" cap="flat" cmpd="sng" algn="ctr">
            <a:solidFill>
              <a:srgbClr val="C00000"/>
            </a:solidFill>
            <a:prstDash val="solid"/>
            <a:round/>
            <a:headEnd type="none" w="med" len="med"/>
            <a:tailEnd type="none" w="med" len="med"/>
          </a:ln>
          <a:effectLst/>
        </p:spPr>
        <p:txBody>
          <a:bodyPr vert="horz" wrap="square" lIns="121920" tIns="60960" rIns="121920" bIns="6096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sp>
        <p:nvSpPr>
          <p:cNvPr id="9" name="文本框 8"/>
          <p:cNvSpPr txBox="1"/>
          <p:nvPr/>
        </p:nvSpPr>
        <p:spPr>
          <a:xfrm>
            <a:off x="3437255" y="2540000"/>
            <a:ext cx="3898265" cy="2891790"/>
          </a:xfrm>
          <a:prstGeom prst="rect">
            <a:avLst/>
          </a:prstGeom>
          <a:noFill/>
        </p:spPr>
        <p:txBody>
          <a:bodyPr wrap="square" rtlCol="0">
            <a:spAutoFit/>
          </a:bodyPr>
          <a:p>
            <a:pPr eaLnBrk="1" latinLnBrk="0" hangingPunct="1">
              <a:lnSpc>
                <a:spcPct val="130000"/>
              </a:lnSpc>
            </a:pPr>
            <a:r>
              <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黑体" panose="02010609060101010101" pitchFamily="49" charset="-122"/>
                <a:sym typeface="+mn-lt"/>
              </a:rPr>
              <a:t>中国共产党成立100周年，这在</a:t>
            </a:r>
            <a:endPar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黑体" panose="02010609060101010101" pitchFamily="49" charset="-122"/>
              <a:sym typeface="+mn-lt"/>
            </a:endParaRPr>
          </a:p>
          <a:p>
            <a:pPr eaLnBrk="1" latinLnBrk="0" hangingPunct="1">
              <a:lnSpc>
                <a:spcPct val="130000"/>
              </a:lnSpc>
            </a:pPr>
            <a:r>
              <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黑体" panose="02010609060101010101" pitchFamily="49" charset="-122"/>
                <a:sym typeface="+mn-lt"/>
              </a:rPr>
              <a:t>中国共产党的历史上、在中华</a:t>
            </a:r>
            <a:endPar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黑体" panose="02010609060101010101" pitchFamily="49" charset="-122"/>
              <a:sym typeface="+mn-lt"/>
            </a:endParaRPr>
          </a:p>
          <a:p>
            <a:pPr eaLnBrk="1" latinLnBrk="0" hangingPunct="1">
              <a:lnSpc>
                <a:spcPct val="130000"/>
              </a:lnSpc>
            </a:pPr>
            <a:r>
              <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黑体" panose="02010609060101010101" pitchFamily="49" charset="-122"/>
                <a:sym typeface="+mn-lt"/>
              </a:rPr>
              <a:t>人民共和国的历史上、在中华</a:t>
            </a:r>
            <a:endPar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黑体" panose="02010609060101010101" pitchFamily="49" charset="-122"/>
              <a:sym typeface="+mn-lt"/>
            </a:endParaRPr>
          </a:p>
          <a:p>
            <a:pPr eaLnBrk="1" latinLnBrk="0" hangingPunct="1">
              <a:lnSpc>
                <a:spcPct val="130000"/>
              </a:lnSpc>
            </a:pPr>
            <a:r>
              <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黑体" panose="02010609060101010101" pitchFamily="49" charset="-122"/>
                <a:sym typeface="+mn-lt"/>
              </a:rPr>
              <a:t>民族的发展史上、在世界社会</a:t>
            </a:r>
            <a:endPar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黑体" panose="02010609060101010101" pitchFamily="49" charset="-122"/>
              <a:sym typeface="+mn-lt"/>
            </a:endParaRPr>
          </a:p>
          <a:p>
            <a:pPr eaLnBrk="1" latinLnBrk="0" hangingPunct="1">
              <a:lnSpc>
                <a:spcPct val="130000"/>
              </a:lnSpc>
            </a:pPr>
            <a:r>
              <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黑体" panose="02010609060101010101" pitchFamily="49" charset="-122"/>
                <a:sym typeface="+mn-lt"/>
              </a:rPr>
              <a:t>主义发展史上、在人类社会进</a:t>
            </a:r>
            <a:endPar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黑体" panose="02010609060101010101" pitchFamily="49" charset="-122"/>
              <a:sym typeface="+mn-lt"/>
            </a:endParaRPr>
          </a:p>
          <a:p>
            <a:pPr eaLnBrk="1" latinLnBrk="0" hangingPunct="1">
              <a:lnSpc>
                <a:spcPct val="130000"/>
              </a:lnSpc>
            </a:pPr>
            <a:r>
              <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黑体" panose="02010609060101010101" pitchFamily="49" charset="-122"/>
                <a:sym typeface="+mn-lt"/>
              </a:rPr>
              <a:t>步史上，都是一个重要里程碑，</a:t>
            </a:r>
            <a:endPar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黑体" panose="02010609060101010101" pitchFamily="49" charset="-122"/>
              <a:sym typeface="+mn-lt"/>
            </a:endParaRPr>
          </a:p>
          <a:p>
            <a:pPr eaLnBrk="1" latinLnBrk="0" hangingPunct="1">
              <a:lnSpc>
                <a:spcPct val="130000"/>
              </a:lnSpc>
            </a:pPr>
            <a:r>
              <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黑体" panose="02010609060101010101" pitchFamily="49" charset="-122"/>
                <a:sym typeface="+mn-lt"/>
              </a:rPr>
              <a:t>一个新坐标。　　</a:t>
            </a:r>
            <a:endPar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黑体" panose="02010609060101010101" pitchFamily="49" charset="-122"/>
              <a:sym typeface="+mn-lt"/>
            </a:endParaRPr>
          </a:p>
        </p:txBody>
      </p:sp>
      <p:grpSp>
        <p:nvGrpSpPr>
          <p:cNvPr id="12" name="组合 11"/>
          <p:cNvGrpSpPr/>
          <p:nvPr/>
        </p:nvGrpSpPr>
        <p:grpSpPr>
          <a:xfrm rot="0">
            <a:off x="4981575" y="1788795"/>
            <a:ext cx="809625" cy="809625"/>
            <a:chOff x="3363893" y="1899428"/>
            <a:chExt cx="607190" cy="607341"/>
          </a:xfrm>
        </p:grpSpPr>
        <p:sp>
          <p:nvSpPr>
            <p:cNvPr id="13" name="椭圆 12"/>
            <p:cNvSpPr/>
            <p:nvPr/>
          </p:nvSpPr>
          <p:spPr bwMode="auto">
            <a:xfrm>
              <a:off x="3363893" y="1899663"/>
              <a:ext cx="607106" cy="607106"/>
            </a:xfrm>
            <a:prstGeom prst="ellipse">
              <a:avLst/>
            </a:prstGeom>
            <a:gradFill>
              <a:gsLst>
                <a:gs pos="89000">
                  <a:srgbClr val="C00000"/>
                </a:gs>
                <a:gs pos="35000">
                  <a:srgbClr val="FF3300"/>
                </a:gs>
              </a:gsLst>
              <a:lin ang="5400000" scaled="0"/>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
              <a:pPr algn="ctr"/>
              <a:endParaRPr kumimoji="0" lang="zh-CN" altLang="en-US" sz="4265" b="0" i="0" u="none" strike="noStrike" cap="none" normalizeH="0" baseline="0" dirty="0">
                <a:ln>
                  <a:noFill/>
                </a:ln>
                <a:solidFill>
                  <a:schemeClr val="tx1"/>
                </a:solidFill>
                <a:effectLst/>
                <a:latin typeface="+mn-lt"/>
                <a:ea typeface="+mn-ea"/>
                <a:cs typeface="+mn-ea"/>
                <a:sym typeface="+mn-lt"/>
              </a:endParaRPr>
            </a:p>
          </p:txBody>
        </p:sp>
        <p:sp>
          <p:nvSpPr>
            <p:cNvPr id="3" name="椭圆 2"/>
            <p:cNvSpPr/>
            <p:nvPr/>
          </p:nvSpPr>
          <p:spPr bwMode="auto">
            <a:xfrm>
              <a:off x="3363977" y="1899428"/>
              <a:ext cx="607106" cy="607106"/>
            </a:xfrm>
            <a:prstGeom prst="ellipse">
              <a:avLst/>
            </a:prstGeom>
            <a:no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
              <a:pPr algn="ctr"/>
              <a:r>
                <a:rPr lang="en-US" altLang="zh-CN" sz="4265" b="1" dirty="0">
                  <a:solidFill>
                    <a:schemeClr val="bg1"/>
                  </a:solidFill>
                  <a:latin typeface="+mn-lt"/>
                  <a:ea typeface="+mn-ea"/>
                  <a:cs typeface="+mn-ea"/>
                  <a:sym typeface="+mn-lt"/>
                </a:rPr>
                <a:t>1</a:t>
              </a:r>
              <a:endParaRPr kumimoji="0" lang="zh-CN" altLang="en-US" sz="4265" b="0" i="0" u="none" strike="noStrike" cap="none" normalizeH="0" baseline="0" dirty="0">
                <a:ln>
                  <a:noFill/>
                </a:ln>
                <a:solidFill>
                  <a:schemeClr val="tx1"/>
                </a:solidFill>
                <a:effectLst/>
                <a:latin typeface="+mn-lt"/>
                <a:ea typeface="+mn-ea"/>
                <a:cs typeface="+mn-ea"/>
                <a:sym typeface="+mn-lt"/>
              </a:endParaRPr>
            </a:p>
          </p:txBody>
        </p:sp>
      </p:grpSp>
      <p:grpSp>
        <p:nvGrpSpPr>
          <p:cNvPr id="14" name="组合 13"/>
          <p:cNvGrpSpPr/>
          <p:nvPr/>
        </p:nvGrpSpPr>
        <p:grpSpPr>
          <a:xfrm>
            <a:off x="7293610" y="1150620"/>
            <a:ext cx="3858895" cy="4153535"/>
            <a:chOff x="11486" y="1812"/>
            <a:chExt cx="6077" cy="6541"/>
          </a:xfrm>
        </p:grpSpPr>
        <p:sp>
          <p:nvSpPr>
            <p:cNvPr id="8" name="文本框 7"/>
            <p:cNvSpPr txBox="1"/>
            <p:nvPr/>
          </p:nvSpPr>
          <p:spPr>
            <a:xfrm>
              <a:off x="11669" y="1812"/>
              <a:ext cx="5895" cy="5233"/>
            </a:xfrm>
            <a:prstGeom prst="rect">
              <a:avLst/>
            </a:prstGeom>
            <a:noFill/>
          </p:spPr>
          <p:txBody>
            <a:bodyPr wrap="square" rtlCol="0">
              <a:spAutoFit/>
            </a:bodyPr>
            <a:p>
              <a:pPr>
                <a:lnSpc>
                  <a:spcPct val="150000"/>
                </a:lnSpc>
              </a:pPr>
              <a:r>
                <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mn-ea"/>
                  <a:sym typeface="+mn-lt"/>
                </a:rPr>
                <a:t>在此极为特殊的时间节点上，</a:t>
              </a:r>
              <a:endPar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mn-ea"/>
                <a:sym typeface="+mn-lt"/>
              </a:endParaRPr>
            </a:p>
            <a:p>
              <a:pPr>
                <a:lnSpc>
                  <a:spcPct val="150000"/>
                </a:lnSpc>
              </a:pPr>
              <a:r>
                <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mn-ea"/>
                  <a:sym typeface="+mn-lt"/>
                </a:rPr>
                <a:t>习近平总书记发表了重要讲</a:t>
              </a:r>
              <a:endPar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mn-ea"/>
                <a:sym typeface="+mn-lt"/>
              </a:endParaRPr>
            </a:p>
            <a:p>
              <a:pPr>
                <a:lnSpc>
                  <a:spcPct val="150000"/>
                </a:lnSpc>
              </a:pPr>
              <a:r>
                <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mn-ea"/>
                  <a:sym typeface="+mn-lt"/>
                </a:rPr>
                <a:t>话，向世界宣示了中国共产</a:t>
              </a:r>
              <a:endPar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mn-ea"/>
                <a:sym typeface="+mn-lt"/>
              </a:endParaRPr>
            </a:p>
            <a:p>
              <a:pPr>
                <a:lnSpc>
                  <a:spcPct val="150000"/>
                </a:lnSpc>
              </a:pPr>
              <a:r>
                <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mn-ea"/>
                  <a:sym typeface="+mn-lt"/>
                </a:rPr>
                <a:t>党人的政治宣言和行动纲领，</a:t>
              </a:r>
              <a:endPar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mn-ea"/>
                <a:sym typeface="+mn-lt"/>
              </a:endParaRPr>
            </a:p>
            <a:p>
              <a:pPr>
                <a:lnSpc>
                  <a:spcPct val="150000"/>
                </a:lnSpc>
              </a:pPr>
              <a:r>
                <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mn-ea"/>
                  <a:sym typeface="+mn-lt"/>
                </a:rPr>
                <a:t>为全党全国各族人民向第二</a:t>
              </a:r>
              <a:endPar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mn-ea"/>
                <a:sym typeface="+mn-lt"/>
              </a:endParaRPr>
            </a:p>
            <a:p>
              <a:pPr>
                <a:lnSpc>
                  <a:spcPct val="150000"/>
                </a:lnSpc>
              </a:pPr>
              <a:r>
                <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mn-ea"/>
                  <a:sym typeface="+mn-lt"/>
                </a:rPr>
                <a:t>个百年奋斗目标进军指明了</a:t>
              </a:r>
              <a:endPar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mn-ea"/>
                <a:sym typeface="+mn-lt"/>
              </a:endParaRPr>
            </a:p>
            <a:p>
              <a:pPr>
                <a:lnSpc>
                  <a:spcPct val="150000"/>
                </a:lnSpc>
              </a:pPr>
              <a:r>
                <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mn-ea"/>
                  <a:sym typeface="+mn-lt"/>
                </a:rPr>
                <a:t>前进方向，提供了根本遵循。</a:t>
              </a:r>
              <a:endParaRPr lang="zh-CN" altLang="en-US" sz="2000" dirty="0">
                <a:solidFill>
                  <a:schemeClr val="tx1">
                    <a:lumMod val="95000"/>
                    <a:lumOff val="5000"/>
                  </a:schemeClr>
                </a:solidFill>
                <a:latin typeface="黑体" panose="02010609060101010101" pitchFamily="49" charset="-122"/>
                <a:ea typeface="黑体" panose="02010609060101010101" pitchFamily="49" charset="-122"/>
                <a:cs typeface="+mn-ea"/>
                <a:sym typeface="+mn-lt"/>
              </a:endParaRPr>
            </a:p>
          </p:txBody>
        </p:sp>
        <p:sp>
          <p:nvSpPr>
            <p:cNvPr id="10" name="矩形 9"/>
            <p:cNvSpPr/>
            <p:nvPr/>
          </p:nvSpPr>
          <p:spPr bwMode="auto">
            <a:xfrm>
              <a:off x="11486" y="1828"/>
              <a:ext cx="5687" cy="5480"/>
            </a:xfrm>
            <a:prstGeom prst="rect">
              <a:avLst/>
            </a:prstGeom>
            <a:noFill/>
            <a:ln w="19050" cap="flat" cmpd="sng" algn="ctr">
              <a:solidFill>
                <a:srgbClr val="C00000"/>
              </a:solidFill>
              <a:prstDash val="solid"/>
              <a:round/>
              <a:headEnd type="none" w="med" len="med"/>
              <a:tailEnd type="none" w="med" len="med"/>
            </a:ln>
            <a:effectLst/>
          </p:spPr>
          <p:txBody>
            <a:bodyPr vert="horz" wrap="square" lIns="121920" tIns="60960" rIns="121920" bIns="6096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grpSp>
          <p:nvGrpSpPr>
            <p:cNvPr id="11" name="组合 10"/>
            <p:cNvGrpSpPr/>
            <p:nvPr/>
          </p:nvGrpSpPr>
          <p:grpSpPr>
            <a:xfrm rot="0">
              <a:off x="13461" y="7045"/>
              <a:ext cx="1275" cy="1309"/>
              <a:chOff x="6735926" y="1973738"/>
              <a:chExt cx="607188" cy="623535"/>
            </a:xfrm>
          </p:grpSpPr>
          <p:sp>
            <p:nvSpPr>
              <p:cNvPr id="17" name="椭圆 16"/>
              <p:cNvSpPr/>
              <p:nvPr/>
            </p:nvSpPr>
            <p:spPr bwMode="auto">
              <a:xfrm>
                <a:off x="6735926" y="1990167"/>
                <a:ext cx="607106" cy="607106"/>
              </a:xfrm>
              <a:prstGeom prst="ellipse">
                <a:avLst/>
              </a:prstGeom>
              <a:gradFill>
                <a:gsLst>
                  <a:gs pos="89000">
                    <a:srgbClr val="C00000"/>
                  </a:gs>
                  <a:gs pos="35000">
                    <a:srgbClr val="FF3300"/>
                  </a:gs>
                </a:gsLst>
                <a:lin ang="5400000" scaled="0"/>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
                <a:pPr algn="ctr"/>
                <a:endParaRPr kumimoji="0" lang="zh-CN" altLang="en-US" sz="4265" b="0" i="0" u="none" strike="noStrike" cap="none" normalizeH="0" baseline="0" dirty="0">
                  <a:ln>
                    <a:noFill/>
                  </a:ln>
                  <a:solidFill>
                    <a:schemeClr val="tx1"/>
                  </a:solidFill>
                  <a:effectLst/>
                  <a:latin typeface="+mn-lt"/>
                  <a:ea typeface="+mn-ea"/>
                  <a:cs typeface="+mn-ea"/>
                  <a:sym typeface="+mn-lt"/>
                </a:endParaRPr>
              </a:p>
            </p:txBody>
          </p:sp>
          <p:sp>
            <p:nvSpPr>
              <p:cNvPr id="18" name="椭圆 17"/>
              <p:cNvSpPr/>
              <p:nvPr/>
            </p:nvSpPr>
            <p:spPr bwMode="auto">
              <a:xfrm>
                <a:off x="6736008" y="1973738"/>
                <a:ext cx="607106" cy="607106"/>
              </a:xfrm>
              <a:prstGeom prst="ellipse">
                <a:avLst/>
              </a:prstGeom>
              <a:no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
                <a:pPr algn="ctr"/>
                <a:r>
                  <a:rPr lang="en-US" altLang="zh-CN" sz="4265" b="1" dirty="0">
                    <a:solidFill>
                      <a:schemeClr val="bg1"/>
                    </a:solidFill>
                    <a:latin typeface="+mn-lt"/>
                    <a:ea typeface="+mn-ea"/>
                    <a:cs typeface="+mn-ea"/>
                    <a:sym typeface="+mn-lt"/>
                  </a:rPr>
                  <a:t>2</a:t>
                </a:r>
                <a:endParaRPr kumimoji="0" lang="zh-CN" altLang="en-US" sz="4265" b="0" i="0" u="none" strike="noStrike" cap="none" normalizeH="0" baseline="0" dirty="0">
                  <a:ln>
                    <a:noFill/>
                  </a:ln>
                  <a:solidFill>
                    <a:schemeClr val="tx1"/>
                  </a:solidFill>
                  <a:effectLst/>
                  <a:latin typeface="+mn-lt"/>
                  <a:ea typeface="+mn-ea"/>
                  <a:cs typeface="+mn-ea"/>
                  <a:sym typeface="+mn-lt"/>
                </a:endParaRPr>
              </a:p>
            </p:txBody>
          </p:sp>
        </p:grpSp>
      </p:grpSp>
      <p:sp>
        <p:nvSpPr>
          <p:cNvPr id="20" name="文本框 19"/>
          <p:cNvSpPr txBox="1"/>
          <p:nvPr/>
        </p:nvSpPr>
        <p:spPr>
          <a:xfrm>
            <a:off x="1689100" y="5706110"/>
            <a:ext cx="9858375" cy="749300"/>
          </a:xfrm>
          <a:prstGeom prst="rect">
            <a:avLst/>
          </a:prstGeom>
          <a:noFill/>
        </p:spPr>
        <p:txBody>
          <a:bodyPr wrap="square" rtlCol="0">
            <a:spAutoFit/>
          </a:bodyPr>
          <a:p>
            <a:r>
              <a:rPr lang="zh-CN" altLang="en-US" sz="2135">
                <a:latin typeface="黑体" panose="02010609060101010101" pitchFamily="49" charset="-122"/>
                <a:ea typeface="黑体" panose="02010609060101010101" pitchFamily="49" charset="-122"/>
              </a:rPr>
              <a:t>深入学习习近平总书记重要讲话，定能使我们在一系列重大问题上深化认识，进一步增强奋进新征程、进入新时代的思想自觉和行动自觉。</a:t>
            </a:r>
            <a:endParaRPr lang="zh-CN" altLang="en-US" sz="2135">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三</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伟大建党精神形成的基础和条件</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grpSp>
        <p:nvGrpSpPr>
          <p:cNvPr id="9" name="组合 8"/>
          <p:cNvGrpSpPr/>
          <p:nvPr/>
        </p:nvGrpSpPr>
        <p:grpSpPr>
          <a:xfrm>
            <a:off x="1277856" y="1605694"/>
            <a:ext cx="9636284" cy="4820844"/>
            <a:chOff x="1102835" y="2457449"/>
            <a:chExt cx="1872208" cy="5554039"/>
          </a:xfrm>
        </p:grpSpPr>
        <p:sp>
          <p:nvSpPr>
            <p:cNvPr id="10" name="圆角矩形 64"/>
            <p:cNvSpPr/>
            <p:nvPr/>
          </p:nvSpPr>
          <p:spPr>
            <a:xfrm>
              <a:off x="1102835" y="2457449"/>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11" name="圆角矩形 65"/>
            <p:cNvSpPr/>
            <p:nvPr/>
          </p:nvSpPr>
          <p:spPr>
            <a:xfrm>
              <a:off x="1102835" y="7921488"/>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grpSp>
      <p:sp>
        <p:nvSpPr>
          <p:cNvPr id="12" name="圆角矩形 6"/>
          <p:cNvSpPr/>
          <p:nvPr/>
        </p:nvSpPr>
        <p:spPr bwMode="auto">
          <a:xfrm>
            <a:off x="1756410" y="1216660"/>
            <a:ext cx="8009890" cy="608330"/>
          </a:xfrm>
          <a:prstGeom prst="roundRect">
            <a:avLst/>
          </a:prstGeom>
          <a:solidFill>
            <a:srgbClr val="DF0000"/>
          </a:solidFill>
          <a:ln w="34925" cap="flat" cmpd="sng" algn="ctr">
            <a:solidFill>
              <a:srgbClr val="FFFFFF"/>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lvl="0" algn="ctr">
              <a:defRPr/>
            </a:pPr>
            <a:r>
              <a:rPr lang="en-US" altLang="zh-CN" sz="2400" b="1" kern="0" dirty="0">
                <a:solidFill>
                  <a:prstClr val="white"/>
                </a:solidFill>
                <a:latin typeface="黑体" panose="02010609060101010101" pitchFamily="49" charset="-122"/>
                <a:ea typeface="黑体" panose="02010609060101010101" pitchFamily="49" charset="-122"/>
                <a:cs typeface="+mn-ea"/>
                <a:sym typeface="+mn-lt"/>
              </a:rPr>
              <a:t>4.</a:t>
            </a:r>
            <a:r>
              <a:rPr lang="zh-CN" altLang="en-US" sz="2400" b="1" kern="0" dirty="0">
                <a:solidFill>
                  <a:prstClr val="white"/>
                </a:solidFill>
                <a:latin typeface="黑体" panose="02010609060101010101" pitchFamily="49" charset="-122"/>
                <a:ea typeface="黑体" panose="02010609060101010101" pitchFamily="49" charset="-122"/>
                <a:cs typeface="+mn-ea"/>
                <a:sym typeface="+mn-lt"/>
              </a:rPr>
              <a:t>中华优秀传统文化是伟大建党精神形成的文化土壤</a:t>
            </a:r>
            <a:endPar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ea"/>
              <a:sym typeface="+mn-lt"/>
            </a:endParaRPr>
          </a:p>
        </p:txBody>
      </p:sp>
      <p:cxnSp>
        <p:nvCxnSpPr>
          <p:cNvPr id="14" name="直接连接符 13"/>
          <p:cNvCxnSpPr/>
          <p:nvPr/>
        </p:nvCxnSpPr>
        <p:spPr>
          <a:xfrm>
            <a:off x="1982470" y="2301875"/>
            <a:ext cx="0" cy="3392170"/>
          </a:xfrm>
          <a:prstGeom prst="line">
            <a:avLst/>
          </a:prstGeom>
          <a:noFill/>
          <a:ln w="6350" cap="flat" cmpd="sng" algn="ctr">
            <a:solidFill>
              <a:srgbClr val="C00000"/>
            </a:solidFill>
            <a:prstDash val="sysDash"/>
            <a:miter lim="800000"/>
            <a:headEnd type="oval"/>
          </a:ln>
          <a:effectLst/>
        </p:spPr>
      </p:cxnSp>
      <p:sp>
        <p:nvSpPr>
          <p:cNvPr id="16" name="矩形 15"/>
          <p:cNvSpPr/>
          <p:nvPr/>
        </p:nvSpPr>
        <p:spPr>
          <a:xfrm>
            <a:off x="2691130" y="2299970"/>
            <a:ext cx="8331200" cy="9220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b="1" dirty="0">
                <a:solidFill>
                  <a:schemeClr val="tx1">
                    <a:lumMod val="85000"/>
                    <a:lumOff val="15000"/>
                  </a:schemeClr>
                </a:solidFill>
                <a:latin typeface="黑体" panose="02010609060101010101" pitchFamily="49" charset="-122"/>
                <a:ea typeface="黑体" panose="02010609060101010101" pitchFamily="49" charset="-122"/>
                <a:sym typeface="思源黑体 CN Normal" panose="020B0400000000000000" pitchFamily="34" charset="-122"/>
              </a:rPr>
              <a:t>陈独秀：儒学孔学，只是中国旧学中的一部分，而非其全体，墨氏兼爱，庄子有宥，许行并耕，此三者诚人类之最高理想，而吾国之国粹也。</a:t>
            </a:r>
            <a:endParaRPr lang="zh-CN" altLang="en-US" b="1" dirty="0">
              <a:solidFill>
                <a:schemeClr val="tx1">
                  <a:lumMod val="85000"/>
                  <a:lumOff val="15000"/>
                </a:schemeClr>
              </a:solidFill>
              <a:latin typeface="黑体" panose="02010609060101010101" pitchFamily="49" charset="-122"/>
              <a:ea typeface="黑体" panose="02010609060101010101" pitchFamily="49" charset="-122"/>
              <a:sym typeface="思源黑体 CN Normal" panose="020B0400000000000000" pitchFamily="34" charset="-122"/>
            </a:endParaRPr>
          </a:p>
        </p:txBody>
      </p:sp>
      <p:sp>
        <p:nvSpPr>
          <p:cNvPr id="17" name="矩形: 圆角 12"/>
          <p:cNvSpPr>
            <a:spLocks noChangeAspect="1"/>
          </p:cNvSpPr>
          <p:nvPr/>
        </p:nvSpPr>
        <p:spPr>
          <a:xfrm>
            <a:off x="1758950" y="2564130"/>
            <a:ext cx="471805" cy="471805"/>
          </a:xfrm>
          <a:prstGeom prst="roundRect">
            <a:avLst>
              <a:gd name="adj" fmla="val 50000"/>
            </a:avLst>
          </a:prstGeom>
          <a:solidFill>
            <a:srgbClr val="C00000"/>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1</a:t>
            </a:r>
            <a:endParaRPr kumimoji="0" lang="zh-CN" altLang="en-US" sz="16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8" name="MH_Text_1"/>
          <p:cNvSpPr/>
          <p:nvPr/>
        </p:nvSpPr>
        <p:spPr>
          <a:xfrm>
            <a:off x="2559050" y="2291715"/>
            <a:ext cx="8625205" cy="907415"/>
          </a:xfrm>
          <a:prstGeom prst="roundRect">
            <a:avLst>
              <a:gd name="adj" fmla="val 0"/>
            </a:avLst>
          </a:prstGeom>
          <a:noFill/>
          <a:ln w="6350" cap="flat" cmpd="sng" algn="ctr">
            <a:solidFill>
              <a:srgbClr val="C00000"/>
            </a:solidFill>
            <a:prstDash val="sysDash"/>
            <a:miter lim="800000"/>
          </a:ln>
          <a:effectLst/>
        </p:spPr>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19" name="直接箭头连接符 18"/>
          <p:cNvCxnSpPr/>
          <p:nvPr/>
        </p:nvCxnSpPr>
        <p:spPr>
          <a:xfrm>
            <a:off x="2172335" y="2799715"/>
            <a:ext cx="401320" cy="0"/>
          </a:xfrm>
          <a:prstGeom prst="straightConnector1">
            <a:avLst/>
          </a:prstGeom>
          <a:noFill/>
          <a:ln w="6350" cap="flat" cmpd="sng" algn="ctr">
            <a:solidFill>
              <a:srgbClr val="C00000"/>
            </a:solidFill>
            <a:prstDash val="sysDash"/>
            <a:miter lim="800000"/>
            <a:tailEnd type="triangle"/>
          </a:ln>
          <a:effectLst/>
        </p:spPr>
      </p:cxnSp>
      <p:sp>
        <p:nvSpPr>
          <p:cNvPr id="20" name="矩形: 圆角 12"/>
          <p:cNvSpPr>
            <a:spLocks noChangeAspect="1"/>
          </p:cNvSpPr>
          <p:nvPr/>
        </p:nvSpPr>
        <p:spPr>
          <a:xfrm>
            <a:off x="1756410" y="3525520"/>
            <a:ext cx="471805" cy="471805"/>
          </a:xfrm>
          <a:prstGeom prst="roundRect">
            <a:avLst>
              <a:gd name="adj" fmla="val 50000"/>
            </a:avLst>
          </a:prstGeom>
          <a:solidFill>
            <a:srgbClr val="C00000"/>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2</a:t>
            </a:r>
            <a:endParaRPr kumimoji="0" lang="zh-CN" altLang="en-US" sz="16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21" name="直接箭头连接符 20"/>
          <p:cNvCxnSpPr/>
          <p:nvPr/>
        </p:nvCxnSpPr>
        <p:spPr>
          <a:xfrm flipV="1">
            <a:off x="2157730" y="3766185"/>
            <a:ext cx="401320" cy="3810"/>
          </a:xfrm>
          <a:prstGeom prst="straightConnector1">
            <a:avLst/>
          </a:prstGeom>
          <a:noFill/>
          <a:ln w="6350" cap="flat" cmpd="sng" algn="ctr">
            <a:solidFill>
              <a:srgbClr val="C00000"/>
            </a:solidFill>
            <a:prstDash val="sysDash"/>
            <a:miter lim="800000"/>
            <a:tailEnd type="triangle"/>
          </a:ln>
          <a:effectLst/>
        </p:spPr>
      </p:cxnSp>
      <p:sp>
        <p:nvSpPr>
          <p:cNvPr id="22" name="矩形 21"/>
          <p:cNvSpPr/>
          <p:nvPr/>
        </p:nvSpPr>
        <p:spPr>
          <a:xfrm>
            <a:off x="2691130" y="3365500"/>
            <a:ext cx="8413115" cy="9220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b="1"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李大钊：余之掊</a:t>
            </a:r>
            <a:r>
              <a:rPr lang="en-US" altLang="zh-CN" b="1"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a:t>
            </a:r>
            <a:r>
              <a:rPr lang="en-US" altLang="zh-CN" b="1" dirty="0" err="1">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pou</a:t>
            </a:r>
            <a:r>
              <a:rPr lang="en-US" altLang="zh-CN" b="1"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a:t>
            </a:r>
            <a:r>
              <a:rPr lang="zh-CN" altLang="en-US" b="1"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击孔子，非掊击孔子本身，乃掊击孔子为历代君主所雕塑之偶像也。</a:t>
            </a:r>
            <a:endParaRPr lang="zh-CN" altLang="en-US" b="1"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endParaRPr>
          </a:p>
        </p:txBody>
      </p:sp>
      <p:sp>
        <p:nvSpPr>
          <p:cNvPr id="23" name="MH_Text_1"/>
          <p:cNvSpPr/>
          <p:nvPr/>
        </p:nvSpPr>
        <p:spPr>
          <a:xfrm>
            <a:off x="2573655" y="3387090"/>
            <a:ext cx="8645525" cy="890270"/>
          </a:xfrm>
          <a:prstGeom prst="roundRect">
            <a:avLst>
              <a:gd name="adj" fmla="val 0"/>
            </a:avLst>
          </a:prstGeom>
          <a:noFill/>
          <a:ln w="6350" cap="flat" cmpd="sng" algn="ctr">
            <a:solidFill>
              <a:srgbClr val="C00000"/>
            </a:solidFill>
            <a:prstDash val="sysDash"/>
            <a:miter lim="800000"/>
          </a:ln>
          <a:effectLst/>
        </p:spPr>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4" name="矩形 23"/>
          <p:cNvSpPr/>
          <p:nvPr/>
        </p:nvSpPr>
        <p:spPr>
          <a:xfrm>
            <a:off x="2629535" y="4294505"/>
            <a:ext cx="8474075" cy="9220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b="1"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毛泽东</a:t>
            </a:r>
            <a:r>
              <a:rPr lang="en-US" altLang="zh-CN" b="1"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a:t>
            </a:r>
            <a:r>
              <a:rPr lang="zh-CN" altLang="en-US" b="1"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我们是马克思主义的历史主义者，我们不应当割断历史。从孔夫子到孙中山，我们应当给以总结，承继这一份珍贵的遗产。</a:t>
            </a:r>
            <a:endParaRPr lang="zh-CN" altLang="en-US" b="1"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endParaRPr>
          </a:p>
        </p:txBody>
      </p:sp>
      <p:sp>
        <p:nvSpPr>
          <p:cNvPr id="25" name="矩形: 圆角 12"/>
          <p:cNvSpPr>
            <a:spLocks noChangeAspect="1"/>
          </p:cNvSpPr>
          <p:nvPr/>
        </p:nvSpPr>
        <p:spPr>
          <a:xfrm>
            <a:off x="1758950" y="4491355"/>
            <a:ext cx="471805" cy="471805"/>
          </a:xfrm>
          <a:prstGeom prst="roundRect">
            <a:avLst>
              <a:gd name="adj" fmla="val 50000"/>
            </a:avLst>
          </a:prstGeom>
          <a:solidFill>
            <a:srgbClr val="C00000"/>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3</a:t>
            </a:r>
            <a:endParaRPr kumimoji="0" lang="zh-CN" altLang="en-US" sz="16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26" name="直接箭头连接符 25"/>
          <p:cNvCxnSpPr/>
          <p:nvPr/>
        </p:nvCxnSpPr>
        <p:spPr>
          <a:xfrm>
            <a:off x="2172335" y="4727575"/>
            <a:ext cx="401320" cy="0"/>
          </a:xfrm>
          <a:prstGeom prst="straightConnector1">
            <a:avLst/>
          </a:prstGeom>
          <a:noFill/>
          <a:ln w="6350" cap="flat" cmpd="sng" algn="ctr">
            <a:solidFill>
              <a:srgbClr val="C00000"/>
            </a:solidFill>
            <a:prstDash val="sysDash"/>
            <a:miter lim="800000"/>
            <a:tailEnd type="triangle"/>
          </a:ln>
          <a:effectLst/>
        </p:spPr>
      </p:cxnSp>
      <p:sp>
        <p:nvSpPr>
          <p:cNvPr id="27" name="矩形: 圆角 12"/>
          <p:cNvSpPr>
            <a:spLocks noChangeAspect="1"/>
          </p:cNvSpPr>
          <p:nvPr/>
        </p:nvSpPr>
        <p:spPr>
          <a:xfrm>
            <a:off x="1756410" y="5452745"/>
            <a:ext cx="471805" cy="471805"/>
          </a:xfrm>
          <a:prstGeom prst="roundRect">
            <a:avLst>
              <a:gd name="adj" fmla="val 50000"/>
            </a:avLst>
          </a:prstGeom>
          <a:solidFill>
            <a:srgbClr val="C00000"/>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4</a:t>
            </a:r>
            <a:endParaRPr kumimoji="0" lang="zh-CN" altLang="en-US" sz="16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 name="矩形 27"/>
          <p:cNvSpPr/>
          <p:nvPr/>
        </p:nvSpPr>
        <p:spPr>
          <a:xfrm>
            <a:off x="2691130" y="5417820"/>
            <a:ext cx="8537575" cy="5067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b="1" dirty="0">
                <a:solidFill>
                  <a:schemeClr val="tx1">
                    <a:lumMod val="85000"/>
                    <a:lumOff val="15000"/>
                  </a:schemeClr>
                </a:solidFill>
                <a:latin typeface="黑体" panose="02010609060101010101" pitchFamily="49" charset="-122"/>
                <a:ea typeface="黑体" panose="02010609060101010101" pitchFamily="49" charset="-122"/>
                <a:sym typeface="思源黑体 CN Normal" panose="020B0400000000000000" pitchFamily="34" charset="-122"/>
              </a:rPr>
              <a:t>习近平：以古人之规矩，开自己之生面，实现中华文化的创造性转化和创新性发展。</a:t>
            </a:r>
            <a:endParaRPr lang="zh-CN" altLang="en-US" b="1" dirty="0">
              <a:solidFill>
                <a:schemeClr val="tx1">
                  <a:lumMod val="85000"/>
                  <a:lumOff val="15000"/>
                </a:schemeClr>
              </a:solidFill>
              <a:latin typeface="黑体" panose="02010609060101010101" pitchFamily="49" charset="-122"/>
              <a:ea typeface="黑体" panose="02010609060101010101" pitchFamily="49" charset="-122"/>
              <a:sym typeface="思源黑体 CN Normal" panose="020B0400000000000000" pitchFamily="34" charset="-122"/>
            </a:endParaRPr>
          </a:p>
        </p:txBody>
      </p:sp>
      <p:sp>
        <p:nvSpPr>
          <p:cNvPr id="29" name="MH_Text_1"/>
          <p:cNvSpPr/>
          <p:nvPr/>
        </p:nvSpPr>
        <p:spPr>
          <a:xfrm>
            <a:off x="2603500" y="5340985"/>
            <a:ext cx="8625205" cy="660400"/>
          </a:xfrm>
          <a:prstGeom prst="roundRect">
            <a:avLst>
              <a:gd name="adj" fmla="val 0"/>
            </a:avLst>
          </a:prstGeom>
          <a:noFill/>
          <a:ln w="6350" cap="flat" cmpd="sng" algn="ctr">
            <a:solidFill>
              <a:srgbClr val="C00000"/>
            </a:solidFill>
            <a:prstDash val="sysDash"/>
            <a:miter lim="800000"/>
          </a:ln>
          <a:effectLst/>
        </p:spPr>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0" name="MH_Text_1"/>
          <p:cNvSpPr/>
          <p:nvPr/>
        </p:nvSpPr>
        <p:spPr>
          <a:xfrm>
            <a:off x="2583815" y="4340225"/>
            <a:ext cx="8625205" cy="867410"/>
          </a:xfrm>
          <a:prstGeom prst="roundRect">
            <a:avLst>
              <a:gd name="adj" fmla="val 0"/>
            </a:avLst>
          </a:prstGeom>
          <a:noFill/>
          <a:ln w="6350" cap="flat" cmpd="sng" algn="ctr">
            <a:solidFill>
              <a:srgbClr val="C00000"/>
            </a:solidFill>
            <a:prstDash val="sysDash"/>
            <a:miter lim="800000"/>
          </a:ln>
          <a:effectLst/>
        </p:spPr>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31" name="直接箭头连接符 30"/>
          <p:cNvCxnSpPr/>
          <p:nvPr/>
        </p:nvCxnSpPr>
        <p:spPr>
          <a:xfrm>
            <a:off x="2228046" y="5594996"/>
            <a:ext cx="401444" cy="0"/>
          </a:xfrm>
          <a:prstGeom prst="straightConnector1">
            <a:avLst/>
          </a:prstGeom>
          <a:noFill/>
          <a:ln w="6350" cap="flat" cmpd="sng" algn="ctr">
            <a:solidFill>
              <a:srgbClr val="C00000"/>
            </a:solidFill>
            <a:prstDash val="sysDash"/>
            <a:miter lim="800000"/>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2" grpId="0"/>
      <p:bldP spid="22" grpId="1"/>
      <p:bldP spid="24" grpId="0"/>
      <p:bldP spid="24" grpId="1"/>
      <p:bldP spid="28" grpId="0"/>
      <p:bldP spid="2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203"/>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5" name="圆角矩形 3"/>
          <p:cNvSpPr/>
          <p:nvPr/>
        </p:nvSpPr>
        <p:spPr>
          <a:xfrm>
            <a:off x="1589421" y="1744617"/>
            <a:ext cx="75565" cy="361315"/>
          </a:xfrm>
          <a:prstGeom prst="roundRect">
            <a:avLst/>
          </a:prstGeom>
          <a:solidFill>
            <a:srgbClr val="A10E14"/>
          </a:solidFill>
          <a:ln w="12700" cap="flat" cmpd="sng" algn="ctr">
            <a:solidFill>
              <a:srgbClr val="A10E1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cxnSp>
        <p:nvCxnSpPr>
          <p:cNvPr id="20" name="直接连接符 19"/>
          <p:cNvCxnSpPr/>
          <p:nvPr/>
        </p:nvCxnSpPr>
        <p:spPr>
          <a:xfrm>
            <a:off x="1627203" y="1865037"/>
            <a:ext cx="0" cy="3523439"/>
          </a:xfrm>
          <a:prstGeom prst="line">
            <a:avLst/>
          </a:prstGeom>
          <a:noFill/>
          <a:ln w="6350" cap="flat" cmpd="sng" algn="ctr">
            <a:solidFill>
              <a:srgbClr val="A10E14"/>
            </a:solidFill>
            <a:prstDash val="solid"/>
            <a:miter lim="800000"/>
          </a:ln>
          <a:effectLst/>
        </p:spPr>
      </p:cxnSp>
      <p:sp>
        <p:nvSpPr>
          <p:cNvPr id="24" name="圆角矩形 7"/>
          <p:cNvSpPr/>
          <p:nvPr/>
        </p:nvSpPr>
        <p:spPr>
          <a:xfrm>
            <a:off x="10815971" y="5312591"/>
            <a:ext cx="474980" cy="76200"/>
          </a:xfrm>
          <a:prstGeom prst="roundRect">
            <a:avLst/>
          </a:prstGeom>
          <a:solidFill>
            <a:srgbClr val="A10E14"/>
          </a:solidFill>
          <a:ln w="12700" cap="flat" cmpd="sng" algn="ctr">
            <a:solidFill>
              <a:srgbClr val="A10E1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26" name="内容占位符 2"/>
          <p:cNvSpPr txBox="1"/>
          <p:nvPr/>
        </p:nvSpPr>
        <p:spPr>
          <a:xfrm>
            <a:off x="2123455" y="2105418"/>
            <a:ext cx="9794367" cy="2481005"/>
          </a:xfrm>
          <a:prstGeom prst="rect">
            <a:avLst/>
          </a:prstGeom>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090"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090"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090"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090"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spcAft>
                <a:spcPts val="0"/>
              </a:spcAft>
              <a:defRPr/>
            </a:pPr>
            <a:r>
              <a:rPr lang="en-US" altLang="zh-CN" sz="2000" b="1" kern="0" spc="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lt"/>
              </a:rPr>
              <a:t>1.</a:t>
            </a:r>
            <a:r>
              <a:rPr lang="zh-CN" altLang="en-US" sz="2000" b="1" kern="0" spc="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lt"/>
              </a:rPr>
              <a:t>民族复兴的历史任务是伟大建党精神形成的时代背景</a:t>
            </a:r>
            <a:endParaRPr kumimoji="0" lang="zh-CN" altLang="en-US" sz="2000" b="1"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a:p>
            <a:pPr algn="just">
              <a:lnSpc>
                <a:spcPct val="200000"/>
              </a:lnSpc>
              <a:spcAft>
                <a:spcPts val="0"/>
              </a:spcAft>
              <a:defRPr/>
            </a:pPr>
            <a:r>
              <a:rPr lang="en-US" altLang="zh-CN" sz="2000" b="1" kern="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2.</a:t>
            </a:r>
            <a:r>
              <a:rPr lang="zh-CN" altLang="en-US" sz="2000" b="1" kern="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马克思列宁主义是伟大建党精神形成的理论来源</a:t>
            </a:r>
            <a:endParaRPr kumimoji="0" lang="zh-CN" altLang="en-US" sz="2000" b="1"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a:p>
            <a:pPr algn="just">
              <a:lnSpc>
                <a:spcPct val="200000"/>
              </a:lnSpc>
              <a:spcAft>
                <a:spcPts val="0"/>
              </a:spcAft>
              <a:defRPr/>
            </a:pPr>
            <a:r>
              <a:rPr lang="en-US" altLang="zh-CN" sz="2000" b="1" kern="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3.</a:t>
            </a:r>
            <a:r>
              <a:rPr lang="zh-CN" altLang="en-US" sz="2000" b="1" kern="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伟大建党活动是伟大建党精神形成的实践基础</a:t>
            </a:r>
            <a:endParaRPr kumimoji="0" lang="zh-CN" altLang="en-US" sz="2000" b="1"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a:p>
            <a:pPr algn="just">
              <a:lnSpc>
                <a:spcPct val="200000"/>
              </a:lnSpc>
              <a:spcAft>
                <a:spcPts val="0"/>
              </a:spcAft>
              <a:defRPr/>
            </a:pPr>
            <a:r>
              <a:rPr lang="en-US" altLang="zh-CN" sz="2000" b="1" kern="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4.</a:t>
            </a:r>
            <a:r>
              <a:rPr lang="zh-CN" altLang="en-US" sz="2000" b="1" kern="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中华优秀传统文化是伟大建党精神形成的文化土壤</a:t>
            </a:r>
            <a:endParaRPr kumimoji="0" lang="zh-CN" altLang="en-US" sz="2000" b="1"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a:p>
            <a:pPr marL="0" indent="0" algn="just">
              <a:lnSpc>
                <a:spcPct val="200000"/>
              </a:lnSpc>
              <a:spcAft>
                <a:spcPts val="0"/>
              </a:spcAft>
              <a:buNone/>
              <a:defRPr/>
            </a:pPr>
            <a:endParaRPr kumimoji="0" lang="zh-CN" altLang="en-US" sz="2000" b="1"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8" name="文本框 7"/>
          <p:cNvSpPr txBox="1"/>
          <p:nvPr/>
        </p:nvSpPr>
        <p:spPr>
          <a:xfrm>
            <a:off x="1158638" y="401686"/>
            <a:ext cx="5678260" cy="588110"/>
          </a:xfrm>
          <a:prstGeom prst="rect">
            <a:avLst/>
          </a:prstGeom>
          <a:noFill/>
        </p:spPr>
        <p:txBody>
          <a:bodyPr wrap="square">
            <a:spAutoFit/>
          </a:bodyPr>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三</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伟大建党精神形成的基础和条件</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grpSp>
        <p:nvGrpSpPr>
          <p:cNvPr id="4" name="组合 3"/>
          <p:cNvGrpSpPr/>
          <p:nvPr/>
        </p:nvGrpSpPr>
        <p:grpSpPr>
          <a:xfrm>
            <a:off x="2727325" y="2747010"/>
            <a:ext cx="5834380" cy="8890"/>
            <a:chOff x="4295" y="4326"/>
            <a:chExt cx="9188" cy="14"/>
          </a:xfrm>
        </p:grpSpPr>
        <p:cxnSp>
          <p:nvCxnSpPr>
            <p:cNvPr id="2" name="直接连接符 1"/>
            <p:cNvCxnSpPr/>
            <p:nvPr/>
          </p:nvCxnSpPr>
          <p:spPr>
            <a:xfrm>
              <a:off x="4295" y="4326"/>
              <a:ext cx="4076" cy="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2001" y="4326"/>
              <a:ext cx="1483"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2765425" y="3953510"/>
            <a:ext cx="5483225" cy="9525"/>
            <a:chOff x="4145" y="4322"/>
            <a:chExt cx="8635" cy="15"/>
          </a:xfrm>
        </p:grpSpPr>
        <p:cxnSp>
          <p:nvCxnSpPr>
            <p:cNvPr id="10" name="直接连接符 9"/>
            <p:cNvCxnSpPr/>
            <p:nvPr/>
          </p:nvCxnSpPr>
          <p:spPr>
            <a:xfrm>
              <a:off x="4145" y="4337"/>
              <a:ext cx="29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1198" y="4322"/>
              <a:ext cx="1582" cy="4"/>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2703830" y="3335655"/>
            <a:ext cx="5808980" cy="8890"/>
            <a:chOff x="4258" y="5253"/>
            <a:chExt cx="9148" cy="14"/>
          </a:xfrm>
        </p:grpSpPr>
        <p:cxnSp>
          <p:nvCxnSpPr>
            <p:cNvPr id="5" name="直接连接符 4"/>
            <p:cNvCxnSpPr/>
            <p:nvPr/>
          </p:nvCxnSpPr>
          <p:spPr>
            <a:xfrm flipV="1">
              <a:off x="4258" y="5253"/>
              <a:ext cx="3588" cy="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716" y="5253"/>
              <a:ext cx="1691" cy="1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2765425" y="4564380"/>
            <a:ext cx="5944235" cy="16510"/>
            <a:chOff x="4145" y="4322"/>
            <a:chExt cx="9361" cy="26"/>
          </a:xfrm>
        </p:grpSpPr>
        <p:cxnSp>
          <p:nvCxnSpPr>
            <p:cNvPr id="14" name="直接连接符 13"/>
            <p:cNvCxnSpPr/>
            <p:nvPr/>
          </p:nvCxnSpPr>
          <p:spPr>
            <a:xfrm>
              <a:off x="4145" y="4337"/>
              <a:ext cx="3769" cy="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1924" y="4322"/>
              <a:ext cx="1582" cy="4"/>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四</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伟大建党精神的深刻内涵</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graphicFrame>
        <p:nvGraphicFramePr>
          <p:cNvPr id="4" name="图示 3"/>
          <p:cNvGraphicFramePr/>
          <p:nvPr/>
        </p:nvGraphicFramePr>
        <p:xfrm>
          <a:off x="1362075" y="1549400"/>
          <a:ext cx="8411210" cy="4658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0" name="箭头: 右 9"/>
          <p:cNvSpPr/>
          <p:nvPr/>
        </p:nvSpPr>
        <p:spPr>
          <a:xfrm>
            <a:off x="726831" y="2129460"/>
            <a:ext cx="10573258" cy="521677"/>
          </a:xfrm>
          <a:prstGeom prst="rightArrow">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99967" y="2074749"/>
            <a:ext cx="576388" cy="576388"/>
          </a:xfrm>
          <a:prstGeom prst="ellipse">
            <a:avLst/>
          </a:prstGeom>
          <a:solidFill>
            <a:srgbClr val="96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18356" y="1366863"/>
            <a:ext cx="1224845" cy="706755"/>
          </a:xfrm>
          <a:prstGeom prst="rect">
            <a:avLst/>
          </a:prstGeom>
          <a:noFill/>
        </p:spPr>
        <p:txBody>
          <a:bodyPr wrap="square">
            <a:spAutoFit/>
          </a:bodyPr>
          <a:lstStyle/>
          <a:p>
            <a:pPr lvl="0"/>
            <a:r>
              <a:rPr lang="zh-CN" altLang="en-US" sz="2000" b="1" dirty="0">
                <a:solidFill>
                  <a:srgbClr val="FF0000"/>
                </a:solidFill>
                <a:latin typeface="黑体" panose="02010609060101010101" pitchFamily="49" charset="-122"/>
                <a:ea typeface="黑体" panose="02010609060101010101" pitchFamily="49" charset="-122"/>
              </a:rPr>
              <a:t>坚持真理坚守理想</a:t>
            </a:r>
            <a:endParaRPr lang="zh-CN" altLang="en-US" sz="2000" b="1" dirty="0">
              <a:solidFill>
                <a:srgbClr val="FF0000"/>
              </a:solidFill>
              <a:latin typeface="黑体" panose="02010609060101010101" pitchFamily="49" charset="-122"/>
              <a:ea typeface="黑体" panose="02010609060101010101" pitchFamily="49" charset="-122"/>
            </a:endParaRPr>
          </a:p>
        </p:txBody>
      </p:sp>
      <p:sp>
        <p:nvSpPr>
          <p:cNvPr id="15" name="文本框 14"/>
          <p:cNvSpPr txBox="1"/>
          <p:nvPr/>
        </p:nvSpPr>
        <p:spPr>
          <a:xfrm>
            <a:off x="2825750" y="1274445"/>
            <a:ext cx="8171815" cy="891540"/>
          </a:xfrm>
          <a:prstGeom prst="rect">
            <a:avLst/>
          </a:prstGeom>
          <a:noFill/>
        </p:spPr>
        <p:txBody>
          <a:bodyPr wrap="square">
            <a:spAutoFit/>
          </a:bodyPr>
          <a:lstStyle/>
          <a:p>
            <a:pPr algn="just">
              <a:lnSpc>
                <a:spcPct val="130000"/>
              </a:lnSpc>
              <a:spcBef>
                <a:spcPts val="0"/>
              </a:spcBef>
              <a:spcAft>
                <a:spcPts val="0"/>
              </a:spcAft>
            </a:pPr>
            <a:r>
              <a:rPr lang="zh-CN" altLang="en-US" sz="2000" b="1" kern="0" dirty="0">
                <a:solidFill>
                  <a:schemeClr val="tx1">
                    <a:lumMod val="85000"/>
                    <a:lumOff val="15000"/>
                  </a:schemeClr>
                </a:solidFill>
                <a:latin typeface="黑体" panose="02010609060101010101" pitchFamily="49" charset="-122"/>
                <a:ea typeface="黑体" panose="02010609060101010101" pitchFamily="49" charset="-122"/>
                <a:cs typeface="Helvetica" panose="020B0604020202020204" pitchFamily="34" charset="0"/>
              </a:rPr>
              <a:t>中国共产党人始终坚持的真理，就是马克思主义；马克思主义所指明的理想，就是实现共产主义，这也是中国共产党的最高理想和最终目标。</a:t>
            </a:r>
            <a:endParaRPr lang="zh-CN" altLang="en-US" sz="2000" b="1" dirty="0">
              <a:solidFill>
                <a:schemeClr val="tx1">
                  <a:lumMod val="85000"/>
                  <a:lumOff val="15000"/>
                </a:schemeClr>
              </a:solidFill>
              <a:latin typeface="黑体" panose="02010609060101010101" pitchFamily="49" charset="-122"/>
              <a:ea typeface="黑体" panose="02010609060101010101" pitchFamily="49" charset="-122"/>
            </a:endParaRPr>
          </a:p>
        </p:txBody>
      </p:sp>
      <p:grpSp>
        <p:nvGrpSpPr>
          <p:cNvPr id="2" name="组合 1"/>
          <p:cNvGrpSpPr/>
          <p:nvPr/>
        </p:nvGrpSpPr>
        <p:grpSpPr>
          <a:xfrm>
            <a:off x="3336290" y="3215640"/>
            <a:ext cx="6519545" cy="2030095"/>
            <a:chOff x="1858" y="5171"/>
            <a:chExt cx="10267" cy="3197"/>
          </a:xfrm>
        </p:grpSpPr>
        <p:sp>
          <p:nvSpPr>
            <p:cNvPr id="16" name="矩形: 圆角 15"/>
            <p:cNvSpPr/>
            <p:nvPr/>
          </p:nvSpPr>
          <p:spPr>
            <a:xfrm>
              <a:off x="1858" y="5272"/>
              <a:ext cx="9632" cy="3096"/>
            </a:xfrm>
            <a:prstGeom prst="roundRect">
              <a:avLst>
                <a:gd name="adj" fmla="val 7572"/>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852" y="5171"/>
              <a:ext cx="9273" cy="3197"/>
            </a:xfrm>
            <a:prstGeom prst="rect">
              <a:avLst/>
            </a:prstGeom>
            <a:noFill/>
          </p:spPr>
          <p:txBody>
            <a:bodyPr wrap="square">
              <a:spAutoFit/>
            </a:bodyPr>
            <a:lstStyle/>
            <a:p>
              <a:pPr algn="just">
                <a:lnSpc>
                  <a:spcPct val="150000"/>
                </a:lnSpc>
              </a:pPr>
              <a:r>
                <a:rPr lang="zh-CN" altLang="en-US" sz="2800" b="1" kern="0" dirty="0">
                  <a:solidFill>
                    <a:schemeClr val="bg1"/>
                  </a:solidFill>
                  <a:effectLst/>
                  <a:latin typeface="黑体" panose="02010609060101010101" pitchFamily="49" charset="-122"/>
                  <a:ea typeface="黑体" panose="02010609060101010101" pitchFamily="49" charset="-122"/>
                  <a:cs typeface="Helvetica" panose="020B0604020202020204" pitchFamily="34" charset="0"/>
                </a:rPr>
                <a:t>中国共产党为什么能，</a:t>
              </a:r>
              <a:endParaRPr lang="zh-CN" altLang="en-US" sz="2800" b="1" kern="0" dirty="0">
                <a:solidFill>
                  <a:schemeClr val="bg1"/>
                </a:solidFill>
                <a:effectLst/>
                <a:latin typeface="黑体" panose="02010609060101010101" pitchFamily="49" charset="-122"/>
                <a:ea typeface="黑体" panose="02010609060101010101" pitchFamily="49" charset="-122"/>
                <a:cs typeface="Helvetica" panose="020B0604020202020204" pitchFamily="34" charset="0"/>
              </a:endParaRPr>
            </a:p>
            <a:p>
              <a:pPr algn="just">
                <a:lnSpc>
                  <a:spcPct val="150000"/>
                </a:lnSpc>
              </a:pPr>
              <a:r>
                <a:rPr lang="zh-CN" altLang="en-US" sz="2800" b="1" kern="0" dirty="0">
                  <a:solidFill>
                    <a:schemeClr val="bg1"/>
                  </a:solidFill>
                  <a:effectLst/>
                  <a:latin typeface="黑体" panose="02010609060101010101" pitchFamily="49" charset="-122"/>
                  <a:ea typeface="黑体" panose="02010609060101010101" pitchFamily="49" charset="-122"/>
                  <a:cs typeface="Helvetica" panose="020B0604020202020204" pitchFamily="34" charset="0"/>
                </a:rPr>
                <a:t>中国特色社会主义为什么好，</a:t>
              </a:r>
              <a:endParaRPr lang="zh-CN" altLang="en-US" sz="2800" b="1" kern="0" dirty="0">
                <a:solidFill>
                  <a:schemeClr val="bg1"/>
                </a:solidFill>
                <a:effectLst/>
                <a:latin typeface="黑体" panose="02010609060101010101" pitchFamily="49" charset="-122"/>
                <a:ea typeface="黑体" panose="02010609060101010101" pitchFamily="49" charset="-122"/>
                <a:cs typeface="Helvetica" panose="020B0604020202020204" pitchFamily="34" charset="0"/>
              </a:endParaRPr>
            </a:p>
            <a:p>
              <a:pPr algn="just">
                <a:lnSpc>
                  <a:spcPct val="150000"/>
                </a:lnSpc>
              </a:pPr>
              <a:r>
                <a:rPr lang="zh-CN" altLang="en-US" sz="2800" b="1" kern="0" dirty="0">
                  <a:solidFill>
                    <a:schemeClr val="bg1"/>
                  </a:solidFill>
                  <a:effectLst/>
                  <a:latin typeface="黑体" panose="02010609060101010101" pitchFamily="49" charset="-122"/>
                  <a:ea typeface="黑体" panose="02010609060101010101" pitchFamily="49" charset="-122"/>
                  <a:cs typeface="Helvetica" panose="020B0604020202020204" pitchFamily="34" charset="0"/>
                </a:rPr>
                <a:t>归根到底是因为马克思主义行！</a:t>
              </a:r>
              <a:endParaRPr lang="zh-CN" altLang="en-US" sz="2800" b="1" dirty="0">
                <a:solidFill>
                  <a:schemeClr val="bg1"/>
                </a:solidFill>
                <a:latin typeface="黑体" panose="02010609060101010101" pitchFamily="49" charset="-122"/>
                <a:ea typeface="黑体" panose="02010609060101010101" pitchFamily="49" charset="-122"/>
              </a:endParaRPr>
            </a:p>
          </p:txBody>
        </p:sp>
      </p:grpSp>
      <p:sp>
        <p:nvSpPr>
          <p:cNvPr id="12" name="文本框 11"/>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四</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伟大建党精神的深刻内涵</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0" name="箭头: 右 9"/>
          <p:cNvSpPr/>
          <p:nvPr/>
        </p:nvSpPr>
        <p:spPr>
          <a:xfrm>
            <a:off x="726831" y="2129460"/>
            <a:ext cx="10573258" cy="521677"/>
          </a:xfrm>
          <a:prstGeom prst="rightArrow">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99967" y="2074749"/>
            <a:ext cx="576388" cy="576388"/>
          </a:xfrm>
          <a:prstGeom prst="ellipse">
            <a:avLst/>
          </a:prstGeom>
          <a:solidFill>
            <a:srgbClr val="96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18356" y="1366863"/>
            <a:ext cx="1224845" cy="706755"/>
          </a:xfrm>
          <a:prstGeom prst="rect">
            <a:avLst/>
          </a:prstGeom>
          <a:noFill/>
        </p:spPr>
        <p:txBody>
          <a:bodyPr wrap="square">
            <a:spAutoFit/>
          </a:bodyPr>
          <a:lstStyle/>
          <a:p>
            <a:pPr lvl="0"/>
            <a:r>
              <a:rPr lang="zh-CN" altLang="en-US" sz="2000" b="1" dirty="0">
                <a:solidFill>
                  <a:srgbClr val="FF0000"/>
                </a:solidFill>
                <a:latin typeface="黑体" panose="02010609060101010101" pitchFamily="49" charset="-122"/>
                <a:ea typeface="黑体" panose="02010609060101010101" pitchFamily="49" charset="-122"/>
              </a:rPr>
              <a:t>坚持真理坚守理想</a:t>
            </a:r>
            <a:endParaRPr lang="zh-CN" altLang="en-US" sz="2000" b="1" dirty="0">
              <a:solidFill>
                <a:srgbClr val="FF0000"/>
              </a:solidFill>
              <a:latin typeface="黑体" panose="02010609060101010101" pitchFamily="49" charset="-122"/>
              <a:ea typeface="黑体" panose="02010609060101010101" pitchFamily="49" charset="-122"/>
            </a:endParaRPr>
          </a:p>
        </p:txBody>
      </p:sp>
      <p:sp>
        <p:nvSpPr>
          <p:cNvPr id="22" name="文本框 21"/>
          <p:cNvSpPr txBox="1"/>
          <p:nvPr/>
        </p:nvSpPr>
        <p:spPr>
          <a:xfrm>
            <a:off x="2941370" y="1433970"/>
            <a:ext cx="10962096" cy="553085"/>
          </a:xfrm>
          <a:prstGeom prst="rect">
            <a:avLst/>
          </a:prstGeom>
          <a:noFill/>
        </p:spPr>
        <p:txBody>
          <a:bodyPr wrap="square">
            <a:spAutoFit/>
          </a:bodyPr>
          <a:lstStyle/>
          <a:p>
            <a:pPr algn="just">
              <a:lnSpc>
                <a:spcPct val="150000"/>
              </a:lnSpc>
            </a:pPr>
            <a:r>
              <a:rPr lang="zh-CN" altLang="en-US" sz="2000" b="1" kern="0" dirty="0">
                <a:effectLst/>
                <a:latin typeface="黑体" panose="02010609060101010101" pitchFamily="49" charset="-122"/>
                <a:ea typeface="黑体" panose="02010609060101010101" pitchFamily="49" charset="-122"/>
                <a:cs typeface="Helvetica" panose="020B0604020202020204" pitchFamily="34" charset="0"/>
              </a:rPr>
              <a:t>马克思主义是科学的理论，真正揭示了人类社会发展的规律。</a:t>
            </a:r>
            <a:endParaRPr lang="zh-CN" altLang="en-US" sz="2000" b="1" kern="0" dirty="0">
              <a:effectLst/>
              <a:latin typeface="黑体" panose="02010609060101010101" pitchFamily="49" charset="-122"/>
              <a:ea typeface="黑体" panose="02010609060101010101" pitchFamily="49" charset="-122"/>
              <a:cs typeface="Helvetica" panose="020B0604020202020204" pitchFamily="34" charset="0"/>
            </a:endParaRPr>
          </a:p>
        </p:txBody>
      </p:sp>
      <p:sp>
        <p:nvSpPr>
          <p:cNvPr id="12" name="文本框 11"/>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四</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伟大建党精神的深刻内涵</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grpSp>
        <p:nvGrpSpPr>
          <p:cNvPr id="5" name="组合 4"/>
          <p:cNvGrpSpPr/>
          <p:nvPr/>
        </p:nvGrpSpPr>
        <p:grpSpPr>
          <a:xfrm>
            <a:off x="2038258" y="2753203"/>
            <a:ext cx="8814474" cy="862900"/>
            <a:chOff x="2038258" y="2753203"/>
            <a:chExt cx="8814474" cy="862900"/>
          </a:xfrm>
        </p:grpSpPr>
        <p:grpSp>
          <p:nvGrpSpPr>
            <p:cNvPr id="18" name="组合 17"/>
            <p:cNvGrpSpPr/>
            <p:nvPr/>
          </p:nvGrpSpPr>
          <p:grpSpPr>
            <a:xfrm>
              <a:off x="2469688" y="2793509"/>
              <a:ext cx="2874110" cy="822594"/>
              <a:chOff x="660400" y="1452837"/>
              <a:chExt cx="10921228" cy="4082785"/>
            </a:xfrm>
          </p:grpSpPr>
          <p:sp>
            <p:nvSpPr>
              <p:cNvPr id="19" name="Freeform 5"/>
              <p:cNvSpPr/>
              <p:nvPr/>
            </p:nvSpPr>
            <p:spPr bwMode="auto">
              <a:xfrm>
                <a:off x="660400" y="1747611"/>
                <a:ext cx="10921228" cy="3788011"/>
              </a:xfrm>
              <a:custGeom>
                <a:avLst/>
                <a:gdLst>
                  <a:gd name="T0" fmla="*/ 0 w 12629"/>
                  <a:gd name="T1" fmla="*/ 0 h 4426"/>
                  <a:gd name="T2" fmla="*/ 12629 w 12629"/>
                  <a:gd name="T3" fmla="*/ 0 h 4426"/>
                  <a:gd name="T4" fmla="*/ 12508 w 12629"/>
                  <a:gd name="T5" fmla="*/ 4426 h 4426"/>
                  <a:gd name="T6" fmla="*/ 299 w 12629"/>
                  <a:gd name="T7" fmla="*/ 4426 h 4426"/>
                  <a:gd name="T8" fmla="*/ 0 w 12629"/>
                  <a:gd name="T9" fmla="*/ 0 h 4426"/>
                </a:gdLst>
                <a:ahLst/>
                <a:cxnLst>
                  <a:cxn ang="0">
                    <a:pos x="T0" y="T1"/>
                  </a:cxn>
                  <a:cxn ang="0">
                    <a:pos x="T2" y="T3"/>
                  </a:cxn>
                  <a:cxn ang="0">
                    <a:pos x="T4" y="T5"/>
                  </a:cxn>
                  <a:cxn ang="0">
                    <a:pos x="T6" y="T7"/>
                  </a:cxn>
                  <a:cxn ang="0">
                    <a:pos x="T8" y="T9"/>
                  </a:cxn>
                </a:cxnLst>
                <a:rect l="0" t="0" r="r" b="b"/>
                <a:pathLst>
                  <a:path w="12629" h="4426">
                    <a:moveTo>
                      <a:pt x="0" y="0"/>
                    </a:moveTo>
                    <a:lnTo>
                      <a:pt x="12629" y="0"/>
                    </a:lnTo>
                    <a:lnTo>
                      <a:pt x="12508" y="4426"/>
                    </a:lnTo>
                    <a:lnTo>
                      <a:pt x="299" y="4426"/>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0" name="Rectangle 6"/>
              <p:cNvSpPr>
                <a:spLocks noChangeArrowheads="1"/>
              </p:cNvSpPr>
              <p:nvPr/>
            </p:nvSpPr>
            <p:spPr bwMode="auto">
              <a:xfrm>
                <a:off x="898842" y="1452837"/>
                <a:ext cx="10488900" cy="3990020"/>
              </a:xfrm>
              <a:prstGeom prst="rect">
                <a:avLst/>
              </a:prstGeom>
              <a:solidFill>
                <a:schemeClr val="bg1"/>
              </a:solidFill>
              <a:ln w="57150">
                <a:solidFill>
                  <a:srgbClr val="C00000"/>
                </a:solidFill>
              </a:ln>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14" name="文本框 13"/>
            <p:cNvSpPr txBox="1"/>
            <p:nvPr/>
          </p:nvSpPr>
          <p:spPr>
            <a:xfrm>
              <a:off x="2038258" y="2793509"/>
              <a:ext cx="3708320" cy="637675"/>
            </a:xfrm>
            <a:prstGeom prst="rect">
              <a:avLst/>
            </a:prstGeom>
            <a:noFill/>
          </p:spPr>
          <p:txBody>
            <a:bodyPr wrap="square">
              <a:spAutoFit/>
            </a:bodyPr>
            <a:lstStyle/>
            <a:p>
              <a:pPr algn="ctr">
                <a:lnSpc>
                  <a:spcPct val="150000"/>
                </a:lnSpc>
              </a:pPr>
              <a:r>
                <a:rPr lang="zh-CN" altLang="en-US" sz="2800" b="1" kern="0" dirty="0">
                  <a:solidFill>
                    <a:srgbClr val="C00000"/>
                  </a:solidFill>
                  <a:effectLst/>
                  <a:latin typeface="黑体" panose="02010609060101010101" pitchFamily="49" charset="-122"/>
                  <a:ea typeface="黑体" panose="02010609060101010101" pitchFamily="49" charset="-122"/>
                  <a:cs typeface="Helvetica" panose="020B0604020202020204" pitchFamily="34" charset="0"/>
                </a:rPr>
                <a:t>唯物史观</a:t>
              </a:r>
              <a:endParaRPr lang="zh-CN" altLang="en-US" sz="2800" b="1" dirty="0">
                <a:solidFill>
                  <a:srgbClr val="C00000"/>
                </a:solidFill>
                <a:latin typeface="黑体" panose="02010609060101010101" pitchFamily="49" charset="-122"/>
                <a:ea typeface="黑体" panose="02010609060101010101" pitchFamily="49" charset="-122"/>
              </a:endParaRPr>
            </a:p>
          </p:txBody>
        </p:sp>
        <p:grpSp>
          <p:nvGrpSpPr>
            <p:cNvPr id="2" name="组合 1"/>
            <p:cNvGrpSpPr/>
            <p:nvPr/>
          </p:nvGrpSpPr>
          <p:grpSpPr>
            <a:xfrm>
              <a:off x="7144412" y="2753203"/>
              <a:ext cx="3708320" cy="822594"/>
              <a:chOff x="7200683" y="2908697"/>
              <a:chExt cx="3708320" cy="822594"/>
            </a:xfrm>
          </p:grpSpPr>
          <p:grpSp>
            <p:nvGrpSpPr>
              <p:cNvPr id="21" name="组合 20"/>
              <p:cNvGrpSpPr/>
              <p:nvPr/>
            </p:nvGrpSpPr>
            <p:grpSpPr>
              <a:xfrm>
                <a:off x="7632113" y="2908697"/>
                <a:ext cx="2874110" cy="822594"/>
                <a:chOff x="660400" y="1452837"/>
                <a:chExt cx="10921228" cy="4082785"/>
              </a:xfrm>
            </p:grpSpPr>
            <p:sp>
              <p:nvSpPr>
                <p:cNvPr id="23" name="Freeform 5"/>
                <p:cNvSpPr/>
                <p:nvPr/>
              </p:nvSpPr>
              <p:spPr bwMode="auto">
                <a:xfrm>
                  <a:off x="660400" y="1747611"/>
                  <a:ext cx="10921228" cy="3788011"/>
                </a:xfrm>
                <a:custGeom>
                  <a:avLst/>
                  <a:gdLst>
                    <a:gd name="T0" fmla="*/ 0 w 12629"/>
                    <a:gd name="T1" fmla="*/ 0 h 4426"/>
                    <a:gd name="T2" fmla="*/ 12629 w 12629"/>
                    <a:gd name="T3" fmla="*/ 0 h 4426"/>
                    <a:gd name="T4" fmla="*/ 12508 w 12629"/>
                    <a:gd name="T5" fmla="*/ 4426 h 4426"/>
                    <a:gd name="T6" fmla="*/ 299 w 12629"/>
                    <a:gd name="T7" fmla="*/ 4426 h 4426"/>
                    <a:gd name="T8" fmla="*/ 0 w 12629"/>
                    <a:gd name="T9" fmla="*/ 0 h 4426"/>
                  </a:gdLst>
                  <a:ahLst/>
                  <a:cxnLst>
                    <a:cxn ang="0">
                      <a:pos x="T0" y="T1"/>
                    </a:cxn>
                    <a:cxn ang="0">
                      <a:pos x="T2" y="T3"/>
                    </a:cxn>
                    <a:cxn ang="0">
                      <a:pos x="T4" y="T5"/>
                    </a:cxn>
                    <a:cxn ang="0">
                      <a:pos x="T6" y="T7"/>
                    </a:cxn>
                    <a:cxn ang="0">
                      <a:pos x="T8" y="T9"/>
                    </a:cxn>
                  </a:cxnLst>
                  <a:rect l="0" t="0" r="r" b="b"/>
                  <a:pathLst>
                    <a:path w="12629" h="4426">
                      <a:moveTo>
                        <a:pt x="0" y="0"/>
                      </a:moveTo>
                      <a:lnTo>
                        <a:pt x="12629" y="0"/>
                      </a:lnTo>
                      <a:lnTo>
                        <a:pt x="12508" y="4426"/>
                      </a:lnTo>
                      <a:lnTo>
                        <a:pt x="299" y="4426"/>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4" name="Rectangle 6"/>
                <p:cNvSpPr>
                  <a:spLocks noChangeArrowheads="1"/>
                </p:cNvSpPr>
                <p:nvPr/>
              </p:nvSpPr>
              <p:spPr bwMode="auto">
                <a:xfrm>
                  <a:off x="898842" y="1452837"/>
                  <a:ext cx="10488900" cy="3990020"/>
                </a:xfrm>
                <a:prstGeom prst="rect">
                  <a:avLst/>
                </a:prstGeom>
                <a:solidFill>
                  <a:schemeClr val="bg1"/>
                </a:solidFill>
                <a:ln w="57150">
                  <a:solidFill>
                    <a:srgbClr val="C00000"/>
                  </a:solidFill>
                </a:ln>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25" name="文本框 24"/>
              <p:cNvSpPr txBox="1"/>
              <p:nvPr/>
            </p:nvSpPr>
            <p:spPr>
              <a:xfrm>
                <a:off x="7200683" y="2908697"/>
                <a:ext cx="3708320" cy="637675"/>
              </a:xfrm>
              <a:prstGeom prst="rect">
                <a:avLst/>
              </a:prstGeom>
              <a:noFill/>
            </p:spPr>
            <p:txBody>
              <a:bodyPr wrap="square">
                <a:spAutoFit/>
              </a:bodyPr>
              <a:lstStyle/>
              <a:p>
                <a:pPr algn="ctr">
                  <a:lnSpc>
                    <a:spcPct val="150000"/>
                  </a:lnSpc>
                </a:pPr>
                <a:r>
                  <a:rPr lang="zh-CN" altLang="en-US" sz="2800" b="1" kern="0" dirty="0">
                    <a:solidFill>
                      <a:srgbClr val="C00000"/>
                    </a:solidFill>
                    <a:latin typeface="黑体" panose="02010609060101010101" pitchFamily="49" charset="-122"/>
                    <a:ea typeface="黑体" panose="02010609060101010101" pitchFamily="49" charset="-122"/>
                    <a:cs typeface="Helvetica" panose="020B0604020202020204" pitchFamily="34" charset="0"/>
                  </a:rPr>
                  <a:t>剩余价值学说</a:t>
                </a:r>
                <a:endParaRPr lang="zh-CN" altLang="en-US" sz="2800" b="1" dirty="0">
                  <a:solidFill>
                    <a:srgbClr val="C00000"/>
                  </a:solidFill>
                  <a:latin typeface="黑体" panose="02010609060101010101" pitchFamily="49" charset="-122"/>
                  <a:ea typeface="黑体" panose="02010609060101010101" pitchFamily="49" charset="-122"/>
                </a:endParaRPr>
              </a:p>
            </p:txBody>
          </p:sp>
        </p:grpSp>
      </p:grpSp>
      <p:sp>
        <p:nvSpPr>
          <p:cNvPr id="3" name="文本框 2"/>
          <p:cNvSpPr txBox="1"/>
          <p:nvPr/>
        </p:nvSpPr>
        <p:spPr>
          <a:xfrm>
            <a:off x="850140" y="3876515"/>
            <a:ext cx="5362070" cy="2214880"/>
          </a:xfrm>
          <a:prstGeom prst="rect">
            <a:avLst/>
          </a:prstGeom>
          <a:noFill/>
        </p:spPr>
        <p:txBody>
          <a:bodyPr wrap="square" rtlCol="0">
            <a:spAutoFit/>
          </a:bodyPr>
          <a:lstStyle/>
          <a:p>
            <a:pPr algn="ctr"/>
            <a:r>
              <a:rPr lang="zh-CN" altLang="en-US" sz="2000" dirty="0">
                <a:latin typeface="黑体" panose="02010609060101010101" pitchFamily="49" charset="-122"/>
                <a:ea typeface="黑体" panose="02010609060101010101" pitchFamily="49" charset="-122"/>
              </a:rPr>
              <a:t>生产力决定生产关系，经济基础决定上层建筑</a:t>
            </a:r>
            <a:endParaRPr lang="en-US" altLang="zh-CN" sz="2000" dirty="0">
              <a:latin typeface="黑体" panose="02010609060101010101" pitchFamily="49" charset="-122"/>
              <a:ea typeface="黑体" panose="02010609060101010101" pitchFamily="49" charset="-122"/>
            </a:endParaRPr>
          </a:p>
          <a:p>
            <a:pPr algn="ctr"/>
            <a:r>
              <a:rPr lang="zh-CN" altLang="en-US" sz="2000" dirty="0">
                <a:latin typeface="黑体" panose="02010609060101010101" pitchFamily="49" charset="-122"/>
                <a:ea typeface="黑体" panose="02010609060101010101" pitchFamily="49" charset="-122"/>
              </a:rPr>
              <a:t>人类社会的基本矛盾</a:t>
            </a:r>
            <a:endParaRPr lang="en-US" altLang="zh-CN" sz="2000" dirty="0">
              <a:latin typeface="黑体" panose="02010609060101010101" pitchFamily="49" charset="-122"/>
              <a:ea typeface="黑体" panose="02010609060101010101" pitchFamily="49" charset="-122"/>
            </a:endParaRPr>
          </a:p>
          <a:p>
            <a:pPr algn="ctr"/>
            <a:r>
              <a:rPr lang="zh-CN" altLang="en-US" sz="2000" dirty="0">
                <a:latin typeface="黑体" panose="02010609060101010101" pitchFamily="49" charset="-122"/>
                <a:ea typeface="黑体" panose="02010609060101010101" pitchFamily="49" charset="-122"/>
              </a:rPr>
              <a:t>物质资料的生产是人类社会存在的基本方式</a:t>
            </a:r>
            <a:endParaRPr lang="en-US" altLang="zh-CN" sz="2000" dirty="0">
              <a:latin typeface="黑体" panose="02010609060101010101" pitchFamily="49" charset="-122"/>
              <a:ea typeface="黑体" panose="02010609060101010101" pitchFamily="49" charset="-122"/>
            </a:endParaRPr>
          </a:p>
          <a:p>
            <a:pPr algn="ctr"/>
            <a:r>
              <a:rPr lang="zh-CN" altLang="en-US" sz="2000" dirty="0">
                <a:latin typeface="黑体" panose="02010609060101010101" pitchFamily="49" charset="-122"/>
                <a:ea typeface="黑体" panose="02010609060101010101" pitchFamily="49" charset="-122"/>
              </a:rPr>
              <a:t>人的本质是一切社会关系的总和</a:t>
            </a:r>
            <a:endParaRPr lang="en-US" altLang="zh-CN" sz="2000" dirty="0">
              <a:latin typeface="黑体" panose="02010609060101010101" pitchFamily="49" charset="-122"/>
              <a:ea typeface="黑体" panose="02010609060101010101" pitchFamily="49" charset="-122"/>
            </a:endParaRPr>
          </a:p>
          <a:p>
            <a:pPr algn="ctr"/>
            <a:r>
              <a:rPr lang="zh-CN" altLang="en-US" sz="2000" dirty="0">
                <a:latin typeface="黑体" panose="02010609060101010101" pitchFamily="49" charset="-122"/>
                <a:ea typeface="黑体" panose="02010609060101010101" pitchFamily="49" charset="-122"/>
              </a:rPr>
              <a:t>人民群众是历史的创造者</a:t>
            </a:r>
            <a:endParaRPr lang="en-US" altLang="zh-CN" sz="2000" dirty="0">
              <a:latin typeface="黑体" panose="02010609060101010101" pitchFamily="49" charset="-122"/>
              <a:ea typeface="黑体" panose="02010609060101010101" pitchFamily="49" charset="-122"/>
            </a:endParaRPr>
          </a:p>
          <a:p>
            <a:pPr algn="ctr"/>
            <a:r>
              <a:rPr lang="en-US" altLang="zh-CN" sz="2000" b="1" dirty="0">
                <a:latin typeface="宋体" panose="02010600030101010101" pitchFamily="2" charset="-122"/>
                <a:ea typeface="宋体" panose="02010600030101010101" pitchFamily="2" charset="-122"/>
              </a:rPr>
              <a:t>......</a:t>
            </a:r>
            <a:endParaRPr lang="en-US" altLang="zh-CN" sz="2000" b="1" dirty="0">
              <a:latin typeface="宋体" panose="02010600030101010101" pitchFamily="2" charset="-122"/>
              <a:ea typeface="宋体" panose="02010600030101010101" pitchFamily="2" charset="-122"/>
            </a:endParaRPr>
          </a:p>
          <a:p>
            <a:pPr algn="ctr"/>
            <a:endParaRPr lang="zh-CN" altLang="en-US" dirty="0"/>
          </a:p>
        </p:txBody>
      </p:sp>
      <p:sp>
        <p:nvSpPr>
          <p:cNvPr id="26" name="文本框 25"/>
          <p:cNvSpPr txBox="1"/>
          <p:nvPr/>
        </p:nvSpPr>
        <p:spPr>
          <a:xfrm>
            <a:off x="6584200" y="3876675"/>
            <a:ext cx="5362070" cy="2245360"/>
          </a:xfrm>
          <a:prstGeom prst="rect">
            <a:avLst/>
          </a:prstGeom>
          <a:noFill/>
        </p:spPr>
        <p:txBody>
          <a:bodyPr wrap="square" rtlCol="0">
            <a:spAutoFit/>
          </a:bodyPr>
          <a:lstStyle/>
          <a:p>
            <a:pPr algn="ctr"/>
            <a:r>
              <a:rPr lang="zh-CN" altLang="en-US" sz="2000" dirty="0">
                <a:latin typeface="黑体" panose="02010609060101010101" pitchFamily="49" charset="-122"/>
                <a:ea typeface="黑体" panose="02010609060101010101" pitchFamily="49" charset="-122"/>
              </a:rPr>
              <a:t>资本主义剥削的本质</a:t>
            </a:r>
            <a:endParaRPr lang="en-US" altLang="zh-CN" sz="2000" dirty="0">
              <a:latin typeface="黑体" panose="02010609060101010101" pitchFamily="49" charset="-122"/>
              <a:ea typeface="黑体" panose="02010609060101010101" pitchFamily="49" charset="-122"/>
            </a:endParaRPr>
          </a:p>
          <a:p>
            <a:pPr algn="ctr"/>
            <a:r>
              <a:rPr lang="zh-CN" altLang="en-US" sz="2000" dirty="0">
                <a:latin typeface="黑体" panose="02010609060101010101" pitchFamily="49" charset="-122"/>
                <a:ea typeface="黑体" panose="02010609060101010101" pitchFamily="49" charset="-122"/>
              </a:rPr>
              <a:t>剩余价值的来源、本质及其运动规律，</a:t>
            </a:r>
            <a:endParaRPr lang="en-US" altLang="zh-CN" sz="2000" dirty="0">
              <a:latin typeface="黑体" panose="02010609060101010101" pitchFamily="49" charset="-122"/>
              <a:ea typeface="黑体" panose="02010609060101010101" pitchFamily="49" charset="-122"/>
            </a:endParaRPr>
          </a:p>
          <a:p>
            <a:pPr algn="ctr"/>
            <a:r>
              <a:rPr lang="zh-CN" altLang="en-US" sz="2000" dirty="0">
                <a:latin typeface="黑体" panose="02010609060101010101" pitchFamily="49" charset="-122"/>
                <a:ea typeface="黑体" panose="02010609060101010101" pitchFamily="49" charset="-122"/>
              </a:rPr>
              <a:t>资本主义积累的历史趋势是一边是财富的积累，一边是贫困的积累，最终是</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剥夺剥夺者</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endParaRPr lang="en-US" altLang="zh-CN" sz="2000" b="1" dirty="0">
              <a:solidFill>
                <a:srgbClr val="333333"/>
              </a:solidFill>
              <a:latin typeface="黑体" panose="02010609060101010101" pitchFamily="49" charset="-122"/>
              <a:ea typeface="黑体" panose="02010609060101010101" pitchFamily="49" charset="-122"/>
            </a:endParaRPr>
          </a:p>
          <a:p>
            <a:endParaRPr lang="en-US" altLang="zh-CN" sz="2000" b="1" i="0" dirty="0">
              <a:solidFill>
                <a:srgbClr val="333333"/>
              </a:solidFill>
              <a:effectLst/>
              <a:latin typeface="黑体" panose="02010609060101010101" pitchFamily="49" charset="-122"/>
              <a:ea typeface="黑体" panose="02010609060101010101" pitchFamily="49" charset="-122"/>
            </a:endParaRPr>
          </a:p>
        </p:txBody>
      </p:sp>
      <p:sp>
        <p:nvSpPr>
          <p:cNvPr id="27" name="文本框 26"/>
          <p:cNvSpPr txBox="1"/>
          <p:nvPr/>
        </p:nvSpPr>
        <p:spPr>
          <a:xfrm>
            <a:off x="2038258" y="5824815"/>
            <a:ext cx="8705556" cy="521970"/>
          </a:xfrm>
          <a:prstGeom prst="rect">
            <a:avLst/>
          </a:prstGeom>
          <a:noFill/>
        </p:spPr>
        <p:txBody>
          <a:bodyPr wrap="square">
            <a:spAutoFit/>
          </a:bodyPr>
          <a:lstStyle/>
          <a:p>
            <a:r>
              <a:rPr lang="zh-CN" altLang="en-US" sz="2800" b="1" i="0" dirty="0">
                <a:solidFill>
                  <a:srgbClr val="333333"/>
                </a:solidFill>
                <a:effectLst/>
                <a:latin typeface="黑体" panose="02010609060101010101" pitchFamily="49" charset="-122"/>
                <a:ea typeface="黑体" panose="02010609060101010101" pitchFamily="49" charset="-122"/>
                <a:cs typeface="黑体" panose="02010609060101010101" pitchFamily="49" charset="-122"/>
              </a:rPr>
              <a:t>资本主义必然灭亡、社会主义必然胜利这“两个必然”</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27" grpId="0"/>
      <p:bldP spid="2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0" name="箭头: 右 9"/>
          <p:cNvSpPr/>
          <p:nvPr/>
        </p:nvSpPr>
        <p:spPr>
          <a:xfrm>
            <a:off x="726831" y="2129460"/>
            <a:ext cx="10573258" cy="521677"/>
          </a:xfrm>
          <a:prstGeom prst="rightArrow">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99967" y="2074749"/>
            <a:ext cx="576388" cy="576388"/>
          </a:xfrm>
          <a:prstGeom prst="ellipse">
            <a:avLst/>
          </a:prstGeom>
          <a:solidFill>
            <a:srgbClr val="96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18356" y="1366863"/>
            <a:ext cx="1224845" cy="707886"/>
          </a:xfrm>
          <a:prstGeom prst="rect">
            <a:avLst/>
          </a:prstGeom>
          <a:noFill/>
        </p:spPr>
        <p:txBody>
          <a:bodyPr wrap="square">
            <a:spAutoFit/>
          </a:bodyPr>
          <a:lstStyle/>
          <a:p>
            <a:r>
              <a:rPr lang="zh-CN" altLang="en-US" sz="2000" b="1" dirty="0">
                <a:solidFill>
                  <a:srgbClr val="FF0000"/>
                </a:solidFill>
                <a:latin typeface="宋体" panose="02010600030101010101" pitchFamily="2" charset="-122"/>
                <a:ea typeface="宋体" panose="02010600030101010101" pitchFamily="2" charset="-122"/>
              </a:rPr>
              <a:t>坚持真理坚守理想</a:t>
            </a:r>
            <a:endParaRPr lang="zh-CN" altLang="en-US" sz="2000" b="1" dirty="0">
              <a:solidFill>
                <a:srgbClr val="FF0000"/>
              </a:solidFill>
              <a:latin typeface="宋体" panose="02010600030101010101" pitchFamily="2" charset="-122"/>
              <a:ea typeface="宋体" panose="02010600030101010101" pitchFamily="2" charset="-122"/>
            </a:endParaRPr>
          </a:p>
        </p:txBody>
      </p:sp>
      <p:sp>
        <p:nvSpPr>
          <p:cNvPr id="22" name="文本框 21"/>
          <p:cNvSpPr txBox="1"/>
          <p:nvPr/>
        </p:nvSpPr>
        <p:spPr>
          <a:xfrm>
            <a:off x="3076111" y="1367473"/>
            <a:ext cx="10962096" cy="706755"/>
          </a:xfrm>
          <a:prstGeom prst="rect">
            <a:avLst/>
          </a:prstGeom>
          <a:noFill/>
        </p:spPr>
        <p:txBody>
          <a:bodyPr wrap="square">
            <a:spAutoFit/>
          </a:bodyPr>
          <a:lstStyle/>
          <a:p>
            <a:pPr algn="just">
              <a:lnSpc>
                <a:spcPct val="100000"/>
              </a:lnSpc>
            </a:pPr>
            <a:r>
              <a:rPr lang="zh-CN" altLang="en-US" sz="2000" b="1" kern="0" dirty="0">
                <a:latin typeface="黑体" panose="02010609060101010101" pitchFamily="49" charset="-122"/>
                <a:ea typeface="黑体" panose="02010609060101010101" pitchFamily="49" charset="-122"/>
                <a:cs typeface="Helvetica" panose="020B0604020202020204" pitchFamily="34" charset="0"/>
              </a:rPr>
              <a:t>马克思主义指明的理想，就是实现共产主义，</a:t>
            </a:r>
            <a:endParaRPr lang="en-US" altLang="zh-CN" sz="2000" b="1" kern="0" dirty="0">
              <a:latin typeface="黑体" panose="02010609060101010101" pitchFamily="49" charset="-122"/>
              <a:ea typeface="黑体" panose="02010609060101010101" pitchFamily="49" charset="-122"/>
              <a:cs typeface="Helvetica" panose="020B0604020202020204" pitchFamily="34" charset="0"/>
            </a:endParaRPr>
          </a:p>
          <a:p>
            <a:pPr algn="just">
              <a:lnSpc>
                <a:spcPct val="100000"/>
              </a:lnSpc>
            </a:pPr>
            <a:r>
              <a:rPr lang="zh-CN" altLang="en-US" sz="2000" b="1" kern="0" dirty="0">
                <a:latin typeface="黑体" panose="02010609060101010101" pitchFamily="49" charset="-122"/>
                <a:ea typeface="黑体" panose="02010609060101010101" pitchFamily="49" charset="-122"/>
                <a:cs typeface="Helvetica" panose="020B0604020202020204" pitchFamily="34" charset="0"/>
              </a:rPr>
              <a:t>这也是中国共产党的最高理想和最终目标。</a:t>
            </a:r>
            <a:endParaRPr lang="zh-CN" altLang="en-US" sz="2000" b="1" dirty="0">
              <a:latin typeface="黑体" panose="02010609060101010101" pitchFamily="49" charset="-122"/>
              <a:ea typeface="黑体" panose="02010609060101010101" pitchFamily="49" charset="-122"/>
            </a:endParaRPr>
          </a:p>
        </p:txBody>
      </p:sp>
      <p:sp>
        <p:nvSpPr>
          <p:cNvPr id="12" name="文本框 11"/>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latin typeface="等线" panose="02010600030101010101" pitchFamily="2" charset="-122"/>
                <a:ea typeface="思源黑体 CN Normal" panose="020B0400000000000000"/>
                <a:cs typeface="宋体" panose="02010600030101010101" pitchFamily="2" charset="-122"/>
              </a:rPr>
              <a:t>四</a:t>
            </a:r>
            <a:r>
              <a:rPr lang="zh-CN" altLang="zh-CN" sz="2400" b="1" kern="100" dirty="0">
                <a:latin typeface="等线" panose="02010600030101010101" pitchFamily="2" charset="-122"/>
                <a:ea typeface="思源黑体 CN Normal" panose="020B0400000000000000"/>
                <a:cs typeface="宋体" panose="02010600030101010101" pitchFamily="2" charset="-122"/>
              </a:rPr>
              <a:t>、</a:t>
            </a:r>
            <a:r>
              <a:rPr lang="zh-CN" altLang="en-US" sz="2400" b="1" kern="100" dirty="0">
                <a:latin typeface="等线" panose="02010600030101010101" pitchFamily="2" charset="-122"/>
                <a:ea typeface="思源黑体 CN Normal" panose="020B0400000000000000"/>
                <a:cs typeface="宋体" panose="02010600030101010101" pitchFamily="2" charset="-122"/>
              </a:rPr>
              <a:t>伟大建党精神的深刻内涵</a:t>
            </a:r>
            <a:endParaRPr lang="zh-CN" altLang="zh-CN" sz="1600" kern="100" dirty="0">
              <a:latin typeface="等线" panose="02010600030101010101" pitchFamily="2" charset="-122"/>
              <a:ea typeface="思源黑体 CN Normal" panose="020B0400000000000000"/>
              <a:cs typeface="Times New Roman" panose="02020603050405020304" pitchFamily="18" charset="0"/>
            </a:endParaRPr>
          </a:p>
        </p:txBody>
      </p:sp>
      <p:sp>
        <p:nvSpPr>
          <p:cNvPr id="3" name="文本框 2"/>
          <p:cNvSpPr txBox="1"/>
          <p:nvPr/>
        </p:nvSpPr>
        <p:spPr>
          <a:xfrm>
            <a:off x="604395" y="2782725"/>
            <a:ext cx="5362070" cy="1691640"/>
          </a:xfrm>
          <a:prstGeom prst="rect">
            <a:avLst/>
          </a:prstGeom>
          <a:noFill/>
        </p:spPr>
        <p:txBody>
          <a:bodyPr wrap="square" rtlCol="0">
            <a:spAutoFit/>
          </a:bodyPr>
          <a:lstStyle/>
          <a:p>
            <a:pPr>
              <a:lnSpc>
                <a:spcPct val="130000"/>
              </a:lnSpc>
              <a:spcBef>
                <a:spcPts val="0"/>
              </a:spcBef>
              <a:spcAft>
                <a:spcPts val="0"/>
              </a:spcAft>
            </a:pPr>
            <a:r>
              <a:rPr lang="zh-CN" altLang="zh-CN" sz="2000" b="1" dirty="0">
                <a:latin typeface="黑体" panose="02010609060101010101" pitchFamily="49" charset="-122"/>
                <a:ea typeface="黑体" panose="02010609060101010101" pitchFamily="49" charset="-122"/>
              </a:rPr>
              <a:t>《共产党宣言》：代替那存在着阶级和阶级对立的资产阶级旧社会的，将是这样一个联合体，在那里，每个人的自由发展是一切人的自由发展的条件。</a:t>
            </a:r>
            <a:endParaRPr lang="zh-CN" altLang="zh-CN" sz="2000" b="1" dirty="0">
              <a:latin typeface="黑体" panose="02010609060101010101" pitchFamily="49" charset="-122"/>
              <a:ea typeface="黑体" panose="02010609060101010101" pitchFamily="49" charset="-122"/>
            </a:endParaRPr>
          </a:p>
        </p:txBody>
      </p:sp>
      <p:sp>
        <p:nvSpPr>
          <p:cNvPr id="26" name="文本框 25"/>
          <p:cNvSpPr txBox="1"/>
          <p:nvPr/>
        </p:nvSpPr>
        <p:spPr>
          <a:xfrm>
            <a:off x="6098544" y="2705590"/>
            <a:ext cx="5362071" cy="1999615"/>
          </a:xfrm>
          <a:prstGeom prst="rect">
            <a:avLst/>
          </a:prstGeom>
          <a:noFill/>
        </p:spPr>
        <p:txBody>
          <a:bodyPr wrap="square" rtlCol="0">
            <a:spAutoFit/>
          </a:bodyPr>
          <a:lstStyle/>
          <a:p>
            <a:pPr fontAlgn="auto">
              <a:lnSpc>
                <a:spcPct val="130000"/>
              </a:lnSpc>
            </a:pPr>
            <a:r>
              <a:rPr lang="zh-CN" altLang="zh-CN" sz="2000" b="1" dirty="0">
                <a:latin typeface="黑体" panose="02010609060101010101" pitchFamily="49" charset="-122"/>
                <a:ea typeface="黑体" panose="02010609060101010101" pitchFamily="49" charset="-122"/>
                <a:cs typeface="黑体" panose="02010609060101010101" pitchFamily="49" charset="-122"/>
              </a:rPr>
              <a:t>《德意志意识形态》：“共产主义对我们来说不是应当确立的状况，不是现实应当与之相适应的理想。我们所称为共产主义的是那种消灭现存状况的</a:t>
            </a:r>
            <a:r>
              <a:rPr lang="zh-CN" altLang="zh-CN" sz="2000" b="1" dirty="0">
                <a:solidFill>
                  <a:srgbClr val="FF0000"/>
                </a:solidFill>
                <a:latin typeface="黑体" panose="02010609060101010101" pitchFamily="49" charset="-122"/>
                <a:ea typeface="黑体" panose="02010609060101010101" pitchFamily="49" charset="-122"/>
                <a:cs typeface="黑体" panose="02010609060101010101" pitchFamily="49" charset="-122"/>
              </a:rPr>
              <a:t>现实的运动</a:t>
            </a:r>
            <a:r>
              <a:rPr lang="zh-CN" altLang="zh-CN" sz="2000" b="1" dirty="0">
                <a:latin typeface="黑体" panose="02010609060101010101" pitchFamily="49" charset="-122"/>
                <a:ea typeface="黑体" panose="02010609060101010101" pitchFamily="49" charset="-122"/>
                <a:cs typeface="黑体" panose="02010609060101010101" pitchFamily="49" charset="-122"/>
              </a:rPr>
              <a:t>。”</a:t>
            </a:r>
            <a:endParaRPr lang="en-US" altLang="zh-CN" sz="2000" b="1" dirty="0">
              <a:latin typeface="黑体" panose="02010609060101010101" pitchFamily="49" charset="-122"/>
              <a:ea typeface="黑体" panose="02010609060101010101" pitchFamily="49" charset="-122"/>
              <a:cs typeface="黑体" panose="02010609060101010101" pitchFamily="49" charset="-122"/>
            </a:endParaRPr>
          </a:p>
          <a:p>
            <a:endParaRPr lang="en-US" altLang="zh-CN" sz="2000" b="1" i="0" dirty="0">
              <a:solidFill>
                <a:srgbClr val="333333"/>
              </a:solidFill>
              <a:latin typeface="黑体" panose="02010609060101010101" pitchFamily="49" charset="-122"/>
              <a:ea typeface="黑体" panose="02010609060101010101" pitchFamily="49" charset="-122"/>
              <a:cs typeface="黑体" panose="02010609060101010101" pitchFamily="49" charset="-122"/>
            </a:endParaRPr>
          </a:p>
        </p:txBody>
      </p:sp>
      <p:sp>
        <p:nvSpPr>
          <p:cNvPr id="100" name="文本框 99"/>
          <p:cNvSpPr txBox="1"/>
          <p:nvPr/>
        </p:nvSpPr>
        <p:spPr>
          <a:xfrm>
            <a:off x="852170" y="4605655"/>
            <a:ext cx="10695305" cy="1753235"/>
          </a:xfrm>
          <a:prstGeom prst="rect">
            <a:avLst/>
          </a:prstGeom>
          <a:noFill/>
          <a:ln w="9525">
            <a:noFill/>
          </a:ln>
        </p:spPr>
        <p:txBody>
          <a:bodyPr wrap="square">
            <a:spAutoFit/>
          </a:bodyPr>
          <a:p>
            <a:pPr indent="266700">
              <a:lnSpc>
                <a:spcPct val="150000"/>
              </a:lnSpc>
            </a:pPr>
            <a:r>
              <a:rPr lang="en-US" altLang="zh-CN" sz="2400" b="1">
                <a:latin typeface="宋体" panose="02010600030101010101" pitchFamily="2" charset="-122"/>
                <a:ea typeface="宋体" panose="02010600030101010101" pitchFamily="2" charset="-122"/>
              </a:rPr>
              <a:t>  </a:t>
            </a:r>
            <a:r>
              <a:rPr lang="zh-CN" sz="2400" b="1">
                <a:solidFill>
                  <a:srgbClr val="FF0000"/>
                </a:solidFill>
                <a:latin typeface="黑体" panose="02010609060101010101" pitchFamily="49" charset="-122"/>
                <a:ea typeface="黑体" panose="02010609060101010101" pitchFamily="49" charset="-122"/>
              </a:rPr>
              <a:t>一代又一代的中国共产党人也正是在实现共产主义号召下，在变革现实的革命运动中，在达成一个接一个阶段性目标的历史过程中，不断创造着新的成就和辉煌。</a:t>
            </a:r>
            <a:endParaRPr lang="zh-CN" altLang="en-US" sz="2400" b="1">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randombar(horizontal)">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6" grpId="0"/>
      <p:bldP spid="26" grpId="1"/>
      <p:bldP spid="100" grpId="0"/>
      <p:bldP spid="10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0" name="箭头: 右 9"/>
          <p:cNvSpPr/>
          <p:nvPr/>
        </p:nvSpPr>
        <p:spPr>
          <a:xfrm>
            <a:off x="726831" y="2129460"/>
            <a:ext cx="10573258" cy="521677"/>
          </a:xfrm>
          <a:prstGeom prst="rightArrow">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99967" y="2074749"/>
            <a:ext cx="576388" cy="576388"/>
          </a:xfrm>
          <a:prstGeom prst="ellipse">
            <a:avLst/>
          </a:prstGeom>
          <a:solidFill>
            <a:srgbClr val="96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18356" y="1366863"/>
            <a:ext cx="1224845" cy="706755"/>
          </a:xfrm>
          <a:prstGeom prst="rect">
            <a:avLst/>
          </a:prstGeom>
          <a:noFill/>
        </p:spPr>
        <p:txBody>
          <a:bodyPr wrap="square">
            <a:spAutoFit/>
          </a:bodyPr>
          <a:lstStyle/>
          <a:p>
            <a:r>
              <a:rPr lang="zh-CN" altLang="en-US" sz="2000" b="1" dirty="0">
                <a:solidFill>
                  <a:srgbClr val="FF0000"/>
                </a:solidFill>
                <a:latin typeface="黑体" panose="02010609060101010101" pitchFamily="49" charset="-122"/>
                <a:ea typeface="黑体" panose="02010609060101010101" pitchFamily="49" charset="-122"/>
              </a:rPr>
              <a:t>践行初心</a:t>
            </a:r>
            <a:endParaRPr lang="zh-CN" altLang="en-US" sz="2000" b="1" dirty="0">
              <a:solidFill>
                <a:srgbClr val="FF0000"/>
              </a:solidFill>
              <a:latin typeface="黑体" panose="02010609060101010101" pitchFamily="49" charset="-122"/>
              <a:ea typeface="黑体" panose="02010609060101010101" pitchFamily="49" charset="-122"/>
            </a:endParaRPr>
          </a:p>
          <a:p>
            <a:r>
              <a:rPr lang="zh-CN" altLang="en-US" sz="2000" b="1" dirty="0">
                <a:solidFill>
                  <a:srgbClr val="FF0000"/>
                </a:solidFill>
                <a:latin typeface="黑体" panose="02010609060101010101" pitchFamily="49" charset="-122"/>
                <a:ea typeface="黑体" panose="02010609060101010101" pitchFamily="49" charset="-122"/>
              </a:rPr>
              <a:t>担当使命</a:t>
            </a:r>
            <a:endParaRPr lang="zh-CN" altLang="en-US" sz="2000" b="1" dirty="0">
              <a:solidFill>
                <a:srgbClr val="FF0000"/>
              </a:solidFill>
              <a:latin typeface="黑体" panose="02010609060101010101" pitchFamily="49" charset="-122"/>
              <a:ea typeface="黑体" panose="02010609060101010101" pitchFamily="49" charset="-122"/>
            </a:endParaRPr>
          </a:p>
        </p:txBody>
      </p:sp>
      <p:sp>
        <p:nvSpPr>
          <p:cNvPr id="22" name="文本框 21"/>
          <p:cNvSpPr txBox="1"/>
          <p:nvPr/>
        </p:nvSpPr>
        <p:spPr>
          <a:xfrm>
            <a:off x="3272155" y="1443990"/>
            <a:ext cx="4705350" cy="553085"/>
          </a:xfrm>
          <a:prstGeom prst="rect">
            <a:avLst/>
          </a:prstGeom>
          <a:noFill/>
        </p:spPr>
        <p:txBody>
          <a:bodyPr wrap="square">
            <a:spAutoFit/>
          </a:bodyPr>
          <a:lstStyle/>
          <a:p>
            <a:pPr algn="just">
              <a:lnSpc>
                <a:spcPct val="150000"/>
              </a:lnSpc>
            </a:pPr>
            <a:r>
              <a:rPr lang="zh-CN" sz="2000" b="1" kern="0" dirty="0">
                <a:latin typeface="黑体" panose="02010609060101010101" pitchFamily="49" charset="-122"/>
                <a:ea typeface="黑体" panose="02010609060101010101" pitchFamily="49" charset="-122"/>
                <a:cs typeface="Helvetica" panose="020B0604020202020204" pitchFamily="34" charset="0"/>
              </a:rPr>
              <a:t>为中国人民谋幸福</a:t>
            </a:r>
            <a:r>
              <a:rPr lang="zh-CN" altLang="en-US" sz="2000" b="1" kern="0" dirty="0">
                <a:latin typeface="黑体" panose="02010609060101010101" pitchFamily="49" charset="-122"/>
                <a:ea typeface="黑体" panose="02010609060101010101" pitchFamily="49" charset="-122"/>
                <a:cs typeface="Helvetica" panose="020B0604020202020204" pitchFamily="34" charset="0"/>
              </a:rPr>
              <a:t>，</a:t>
            </a:r>
            <a:r>
              <a:rPr lang="zh-CN" sz="2000" b="1" kern="0" dirty="0">
                <a:latin typeface="黑体" panose="02010609060101010101" pitchFamily="49" charset="-122"/>
                <a:ea typeface="黑体" panose="02010609060101010101" pitchFamily="49" charset="-122"/>
                <a:cs typeface="Helvetica" panose="020B0604020202020204" pitchFamily="34" charset="0"/>
              </a:rPr>
              <a:t>为中华民族谋复兴</a:t>
            </a:r>
            <a:endParaRPr lang="zh-CN" sz="2000" b="1" dirty="0">
              <a:latin typeface="黑体" panose="02010609060101010101" pitchFamily="49" charset="-122"/>
              <a:ea typeface="黑体" panose="02010609060101010101" pitchFamily="49" charset="-122"/>
            </a:endParaRPr>
          </a:p>
        </p:txBody>
      </p:sp>
      <p:sp>
        <p:nvSpPr>
          <p:cNvPr id="12" name="文本框 11"/>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latin typeface="等线" panose="02010600030101010101" pitchFamily="2" charset="-122"/>
                <a:ea typeface="思源黑体 CN Normal" panose="020B0400000000000000"/>
                <a:cs typeface="宋体" panose="02010600030101010101" pitchFamily="2" charset="-122"/>
              </a:rPr>
              <a:t>四</a:t>
            </a:r>
            <a:r>
              <a:rPr lang="zh-CN" altLang="zh-CN" sz="2400" b="1" kern="100" dirty="0">
                <a:latin typeface="等线" panose="02010600030101010101" pitchFamily="2" charset="-122"/>
                <a:ea typeface="思源黑体 CN Normal" panose="020B0400000000000000"/>
                <a:cs typeface="宋体" panose="02010600030101010101" pitchFamily="2" charset="-122"/>
              </a:rPr>
              <a:t>、</a:t>
            </a:r>
            <a:r>
              <a:rPr lang="zh-CN" altLang="en-US" sz="2400" b="1" kern="100" dirty="0">
                <a:latin typeface="等线" panose="02010600030101010101" pitchFamily="2" charset="-122"/>
                <a:ea typeface="思源黑体 CN Normal" panose="020B0400000000000000"/>
                <a:cs typeface="宋体" panose="02010600030101010101" pitchFamily="2" charset="-122"/>
              </a:rPr>
              <a:t>伟大建党精神的深刻内涵</a:t>
            </a:r>
            <a:endParaRPr lang="zh-CN" altLang="zh-CN" sz="1600" kern="100" dirty="0">
              <a:latin typeface="等线" panose="02010600030101010101" pitchFamily="2" charset="-122"/>
              <a:ea typeface="思源黑体 CN Normal" panose="020B0400000000000000"/>
              <a:cs typeface="Times New Roman" panose="02020603050405020304" pitchFamily="18" charset="0"/>
            </a:endParaRPr>
          </a:p>
        </p:txBody>
      </p:sp>
      <p:grpSp>
        <p:nvGrpSpPr>
          <p:cNvPr id="4" name="组合 3"/>
          <p:cNvGrpSpPr/>
          <p:nvPr/>
        </p:nvGrpSpPr>
        <p:grpSpPr>
          <a:xfrm rot="0">
            <a:off x="-184785" y="3134360"/>
            <a:ext cx="5685155" cy="2674675"/>
            <a:chOff x="6413873" y="2902260"/>
            <a:chExt cx="5578032" cy="2787189"/>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956" y="2902260"/>
              <a:ext cx="3515651" cy="2371579"/>
            </a:xfrm>
            <a:prstGeom prst="rect">
              <a:avLst/>
            </a:prstGeom>
          </p:spPr>
        </p:pic>
        <p:sp>
          <p:nvSpPr>
            <p:cNvPr id="16" name="文本框 15"/>
            <p:cNvSpPr txBox="1"/>
            <p:nvPr/>
          </p:nvSpPr>
          <p:spPr>
            <a:xfrm>
              <a:off x="6413873" y="5273894"/>
              <a:ext cx="5578032" cy="415555"/>
            </a:xfrm>
            <a:prstGeom prst="rect">
              <a:avLst/>
            </a:prstGeom>
            <a:noFill/>
          </p:spPr>
          <p:txBody>
            <a:bodyPr wrap="square">
              <a:spAutoFit/>
            </a:bodyPr>
            <a:p>
              <a:pPr algn="ctr"/>
              <a:r>
                <a:rPr lang="zh-CN" altLang="en-US" sz="2000" b="1" i="0" dirty="0">
                  <a:solidFill>
                    <a:srgbClr val="434343"/>
                  </a:solidFill>
                  <a:effectLst/>
                  <a:latin typeface="黑体" panose="02010609060101010101" pitchFamily="49" charset="-122"/>
                  <a:ea typeface="黑体" panose="02010609060101010101" pitchFamily="49" charset="-122"/>
                  <a:cs typeface="黑体" panose="02010609060101010101" pitchFamily="49" charset="-122"/>
                </a:rPr>
                <a:t>南陈北李 相约建党</a:t>
              </a:r>
              <a:endParaRPr lang="zh-CN" altLang="en-US" sz="2000" b="1" dirty="0">
                <a:latin typeface="黑体" panose="02010609060101010101" pitchFamily="49" charset="-122"/>
                <a:ea typeface="黑体" panose="02010609060101010101" pitchFamily="49" charset="-122"/>
                <a:cs typeface="黑体" panose="02010609060101010101" pitchFamily="49" charset="-122"/>
              </a:endParaRPr>
            </a:p>
          </p:txBody>
        </p:sp>
      </p:grpSp>
      <p:sp>
        <p:nvSpPr>
          <p:cNvPr id="5" name="文本框 4"/>
          <p:cNvSpPr txBox="1"/>
          <p:nvPr/>
        </p:nvSpPr>
        <p:spPr>
          <a:xfrm>
            <a:off x="4550410" y="2947670"/>
            <a:ext cx="6290945" cy="2861310"/>
          </a:xfrm>
          <a:prstGeom prst="rect">
            <a:avLst/>
          </a:prstGeom>
          <a:noFill/>
        </p:spPr>
        <p:txBody>
          <a:bodyPr wrap="square" rtlCol="0">
            <a:spAutoFit/>
          </a:bodyPr>
          <a:p>
            <a:pPr>
              <a:lnSpc>
                <a:spcPct val="150000"/>
              </a:lnSpc>
            </a:pPr>
            <a:r>
              <a:rPr lang="zh-CN" altLang="en-US" sz="2000" b="1" dirty="0">
                <a:latin typeface="黑体" panose="02010609060101010101" pitchFamily="49" charset="-122"/>
                <a:ea typeface="黑体" panose="02010609060101010101" pitchFamily="49" charset="-122"/>
                <a:cs typeface="黑体" panose="02010609060101010101" pitchFamily="49" charset="-122"/>
              </a:rPr>
              <a:t>为了让你们不再流离失所，为了让中国的老百姓过上富裕幸福的生活，为了让穷人不再受欺负，人人都能当家作主，为了人人都受教育、少有所教、老有所依，为了中华民富国强，为了民族再造复兴，我愿意奋斗终身。</a:t>
            </a:r>
            <a:endParaRPr lang="en-US" altLang="zh-CN" sz="2000" b="1" dirty="0">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en-US" altLang="zh-CN" sz="2000" b="1" dirty="0">
                <a:latin typeface="黑体" panose="02010609060101010101" pitchFamily="49" charset="-122"/>
                <a:ea typeface="黑体" panose="02010609060101010101" pitchFamily="49" charset="-122"/>
                <a:cs typeface="黑体" panose="02010609060101010101" pitchFamily="49" charset="-122"/>
              </a:rPr>
              <a:t>                 -----</a:t>
            </a:r>
            <a:r>
              <a:rPr lang="zh-CN" altLang="en-US" sz="2000" b="1" dirty="0">
                <a:latin typeface="黑体" panose="02010609060101010101" pitchFamily="49" charset="-122"/>
                <a:ea typeface="黑体" panose="02010609060101010101" pitchFamily="49" charset="-122"/>
                <a:cs typeface="黑体" panose="02010609060101010101" pitchFamily="49" charset="-122"/>
              </a:rPr>
              <a:t>南陈北李建党宣言</a:t>
            </a:r>
            <a:endParaRPr lang="zh-CN" altLang="en-US" sz="20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2" grpId="0"/>
      <p:bldP spid="2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0" name="箭头: 右 9"/>
          <p:cNvSpPr/>
          <p:nvPr/>
        </p:nvSpPr>
        <p:spPr>
          <a:xfrm>
            <a:off x="726831" y="2129460"/>
            <a:ext cx="10573258" cy="521677"/>
          </a:xfrm>
          <a:prstGeom prst="rightArrow">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99967" y="2074749"/>
            <a:ext cx="576388" cy="576388"/>
          </a:xfrm>
          <a:prstGeom prst="ellipse">
            <a:avLst/>
          </a:prstGeom>
          <a:solidFill>
            <a:srgbClr val="96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18356" y="1366863"/>
            <a:ext cx="1224845" cy="706755"/>
          </a:xfrm>
          <a:prstGeom prst="rect">
            <a:avLst/>
          </a:prstGeom>
          <a:noFill/>
        </p:spPr>
        <p:txBody>
          <a:bodyPr wrap="square">
            <a:spAutoFit/>
          </a:bodyPr>
          <a:lstStyle/>
          <a:p>
            <a:r>
              <a:rPr lang="zh-CN" altLang="en-US" sz="2000" b="1" dirty="0">
                <a:solidFill>
                  <a:srgbClr val="FF0000"/>
                </a:solidFill>
                <a:latin typeface="黑体" panose="02010609060101010101" pitchFamily="49" charset="-122"/>
                <a:ea typeface="黑体" panose="02010609060101010101" pitchFamily="49" charset="-122"/>
              </a:rPr>
              <a:t>践行初心</a:t>
            </a:r>
            <a:endParaRPr lang="zh-CN" altLang="en-US" sz="2000" b="1" dirty="0">
              <a:solidFill>
                <a:srgbClr val="FF0000"/>
              </a:solidFill>
              <a:latin typeface="黑体" panose="02010609060101010101" pitchFamily="49" charset="-122"/>
              <a:ea typeface="黑体" panose="02010609060101010101" pitchFamily="49" charset="-122"/>
            </a:endParaRPr>
          </a:p>
          <a:p>
            <a:r>
              <a:rPr lang="zh-CN" altLang="en-US" sz="2000" b="1" dirty="0">
                <a:solidFill>
                  <a:srgbClr val="FF0000"/>
                </a:solidFill>
                <a:latin typeface="黑体" panose="02010609060101010101" pitchFamily="49" charset="-122"/>
                <a:ea typeface="黑体" panose="02010609060101010101" pitchFamily="49" charset="-122"/>
              </a:rPr>
              <a:t>担当使命</a:t>
            </a:r>
            <a:endParaRPr lang="zh-CN" altLang="en-US" sz="2000" b="1" dirty="0">
              <a:solidFill>
                <a:srgbClr val="FF0000"/>
              </a:solidFill>
              <a:latin typeface="黑体" panose="02010609060101010101" pitchFamily="49" charset="-122"/>
              <a:ea typeface="黑体" panose="02010609060101010101" pitchFamily="49" charset="-122"/>
            </a:endParaRPr>
          </a:p>
        </p:txBody>
      </p:sp>
      <p:sp>
        <p:nvSpPr>
          <p:cNvPr id="12" name="文本框 11"/>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latin typeface="等线" panose="02010600030101010101" pitchFamily="2" charset="-122"/>
                <a:ea typeface="思源黑体 CN Normal" panose="020B0400000000000000"/>
                <a:cs typeface="宋体" panose="02010600030101010101" pitchFamily="2" charset="-122"/>
              </a:rPr>
              <a:t>四</a:t>
            </a:r>
            <a:r>
              <a:rPr lang="zh-CN" altLang="zh-CN" sz="2400" b="1" kern="100" dirty="0">
                <a:latin typeface="等线" panose="02010600030101010101" pitchFamily="2" charset="-122"/>
                <a:ea typeface="思源黑体 CN Normal" panose="020B0400000000000000"/>
                <a:cs typeface="宋体" panose="02010600030101010101" pitchFamily="2" charset="-122"/>
              </a:rPr>
              <a:t>、</a:t>
            </a:r>
            <a:r>
              <a:rPr lang="zh-CN" altLang="en-US" sz="2400" b="1" kern="100" dirty="0">
                <a:latin typeface="等线" panose="02010600030101010101" pitchFamily="2" charset="-122"/>
                <a:ea typeface="思源黑体 CN Normal" panose="020B0400000000000000"/>
                <a:cs typeface="宋体" panose="02010600030101010101" pitchFamily="2" charset="-122"/>
              </a:rPr>
              <a:t>伟大建党精神的深刻内涵</a:t>
            </a:r>
            <a:endParaRPr lang="zh-CN" altLang="zh-CN" sz="1600" kern="100" dirty="0">
              <a:latin typeface="等线" panose="02010600030101010101" pitchFamily="2" charset="-122"/>
              <a:ea typeface="思源黑体 CN Normal" panose="020B0400000000000000"/>
              <a:cs typeface="Times New Roman" panose="02020603050405020304" pitchFamily="18" charset="0"/>
            </a:endParaRPr>
          </a:p>
        </p:txBody>
      </p:sp>
      <p:sp>
        <p:nvSpPr>
          <p:cNvPr id="3" name="文本框 2"/>
          <p:cNvSpPr txBox="1"/>
          <p:nvPr/>
        </p:nvSpPr>
        <p:spPr>
          <a:xfrm>
            <a:off x="1849120" y="3053715"/>
            <a:ext cx="4987925" cy="891540"/>
          </a:xfrm>
          <a:prstGeom prst="rect">
            <a:avLst/>
          </a:prstGeom>
          <a:noFill/>
        </p:spPr>
        <p:txBody>
          <a:bodyPr wrap="square" rtlCol="0">
            <a:spAutoFit/>
          </a:bodyPr>
          <a:lstStyle/>
          <a:p>
            <a:pPr>
              <a:lnSpc>
                <a:spcPct val="130000"/>
              </a:lnSpc>
              <a:spcBef>
                <a:spcPts val="0"/>
              </a:spcBef>
              <a:spcAft>
                <a:spcPts val="0"/>
              </a:spcAft>
            </a:pPr>
            <a:r>
              <a:rPr lang="zh-CN" sz="2000" b="1" kern="0" dirty="0">
                <a:latin typeface="黑体" panose="02010609060101010101" pitchFamily="49" charset="-122"/>
                <a:ea typeface="黑体" panose="02010609060101010101" pitchFamily="49" charset="-122"/>
                <a:cs typeface="Helvetica" panose="020B0604020202020204" pitchFamily="34" charset="0"/>
                <a:sym typeface="+mn-ea"/>
              </a:rPr>
              <a:t>中国共产党为什么能创造一个又一个奇迹？</a:t>
            </a:r>
            <a:endParaRPr lang="zh-CN" sz="2000" b="1" kern="0" dirty="0">
              <a:latin typeface="黑体" panose="02010609060101010101" pitchFamily="49" charset="-122"/>
              <a:ea typeface="黑体" panose="02010609060101010101" pitchFamily="49" charset="-122"/>
              <a:cs typeface="Helvetica" panose="020B0604020202020204" pitchFamily="34" charset="0"/>
              <a:sym typeface="+mn-ea"/>
            </a:endParaRPr>
          </a:p>
          <a:p>
            <a:pPr>
              <a:lnSpc>
                <a:spcPct val="130000"/>
              </a:lnSpc>
              <a:spcBef>
                <a:spcPts val="0"/>
              </a:spcBef>
              <a:spcAft>
                <a:spcPts val="0"/>
              </a:spcAft>
            </a:pPr>
            <a:endParaRPr lang="zh-CN" altLang="zh-CN" sz="2000" b="1" dirty="0">
              <a:latin typeface="黑体" panose="02010609060101010101" pitchFamily="49" charset="-122"/>
              <a:ea typeface="黑体" panose="02010609060101010101" pitchFamily="49" charset="-122"/>
            </a:endParaRPr>
          </a:p>
        </p:txBody>
      </p:sp>
      <p:sp>
        <p:nvSpPr>
          <p:cNvPr id="26" name="文本框 25"/>
          <p:cNvSpPr txBox="1"/>
          <p:nvPr/>
        </p:nvSpPr>
        <p:spPr>
          <a:xfrm>
            <a:off x="7555865" y="3211830"/>
            <a:ext cx="3991610" cy="1322070"/>
          </a:xfrm>
          <a:prstGeom prst="rect">
            <a:avLst/>
          </a:prstGeom>
          <a:noFill/>
        </p:spPr>
        <p:txBody>
          <a:bodyPr wrap="square" rtlCol="0">
            <a:spAutoFit/>
          </a:bodyPr>
          <a:lstStyle/>
          <a:p>
            <a:pPr lvl="0" algn="l">
              <a:buClrTx/>
              <a:buSzTx/>
              <a:buFontTx/>
            </a:pPr>
            <a:r>
              <a:rPr lang="zh-CN" sz="2000" b="1" dirty="0">
                <a:latin typeface="黑体" panose="02010609060101010101" pitchFamily="49" charset="-122"/>
                <a:ea typeface="黑体" panose="02010609060101010101" pitchFamily="49" charset="-122"/>
                <a:sym typeface="+mn-ea"/>
              </a:rPr>
              <a:t>党的性质宗旨</a:t>
            </a:r>
            <a:endParaRPr lang="zh-CN" sz="2000" b="1" dirty="0">
              <a:latin typeface="黑体" panose="02010609060101010101" pitchFamily="49" charset="-122"/>
              <a:ea typeface="黑体" panose="02010609060101010101" pitchFamily="49" charset="-122"/>
              <a:sym typeface="+mn-ea"/>
            </a:endParaRPr>
          </a:p>
          <a:p>
            <a:pPr lvl="0" algn="l">
              <a:buClrTx/>
              <a:buSzTx/>
              <a:buFontTx/>
            </a:pPr>
            <a:r>
              <a:rPr lang="zh-CN" sz="2000" b="1" dirty="0">
                <a:latin typeface="黑体" panose="02010609060101010101" pitchFamily="49" charset="-122"/>
                <a:ea typeface="黑体" panose="02010609060101010101" pitchFamily="49" charset="-122"/>
                <a:sym typeface="+mn-ea"/>
              </a:rPr>
              <a:t>密切联系群众的优良作风</a:t>
            </a:r>
            <a:endParaRPr lang="zh-CN" sz="2000" b="1" dirty="0">
              <a:latin typeface="黑体" panose="02010609060101010101" pitchFamily="49" charset="-122"/>
              <a:ea typeface="黑体" panose="02010609060101010101" pitchFamily="49" charset="-122"/>
              <a:sym typeface="+mn-ea"/>
            </a:endParaRPr>
          </a:p>
          <a:p>
            <a:pPr lvl="0" algn="l">
              <a:buClrTx/>
              <a:buSzTx/>
              <a:buFontTx/>
            </a:pPr>
            <a:r>
              <a:rPr lang="zh-CN" sz="2000" b="1" dirty="0">
                <a:latin typeface="黑体" panose="02010609060101010101" pitchFamily="49" charset="-122"/>
                <a:ea typeface="黑体" panose="02010609060101010101" pitchFamily="49" charset="-122"/>
                <a:sym typeface="+mn-ea"/>
              </a:rPr>
              <a:t>全心全意为人民服务是党最鲜明的政治品格</a:t>
            </a:r>
            <a:endParaRPr lang="zh-CN" sz="2000" b="1" dirty="0">
              <a:latin typeface="黑体" panose="02010609060101010101" pitchFamily="49" charset="-122"/>
              <a:ea typeface="黑体" panose="02010609060101010101" pitchFamily="49" charset="-122"/>
              <a:sym typeface="+mn-ea"/>
            </a:endParaRPr>
          </a:p>
        </p:txBody>
      </p:sp>
      <p:sp>
        <p:nvSpPr>
          <p:cNvPr id="9" name="文本框 8"/>
          <p:cNvSpPr txBox="1"/>
          <p:nvPr/>
        </p:nvSpPr>
        <p:spPr>
          <a:xfrm>
            <a:off x="1878330" y="3790315"/>
            <a:ext cx="4958715" cy="1691640"/>
          </a:xfrm>
          <a:prstGeom prst="rect">
            <a:avLst/>
          </a:prstGeom>
          <a:noFill/>
        </p:spPr>
        <p:txBody>
          <a:bodyPr wrap="square" rtlCol="0" anchor="t">
            <a:spAutoFit/>
          </a:bodyPr>
          <a:p>
            <a:pPr>
              <a:lnSpc>
                <a:spcPct val="130000"/>
              </a:lnSpc>
              <a:spcBef>
                <a:spcPts val="0"/>
              </a:spcBef>
              <a:spcAft>
                <a:spcPts val="0"/>
              </a:spcAft>
            </a:pPr>
            <a:r>
              <a:rPr lang="zh-CN" sz="2000" b="1" kern="0" dirty="0">
                <a:latin typeface="黑体" panose="02010609060101010101" pitchFamily="49" charset="-122"/>
                <a:ea typeface="黑体" panose="02010609060101010101" pitchFamily="49" charset="-122"/>
                <a:cs typeface="黑体" panose="02010609060101010101" pitchFamily="49" charset="-122"/>
                <a:sym typeface="+mn-ea"/>
              </a:rPr>
              <a:t>习近平总书记指出：</a:t>
            </a:r>
            <a:r>
              <a:rPr lang="en-US" altLang="zh-CN" sz="2000" b="1" kern="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sz="2000" b="1" kern="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根本原因就在于不管是处于顺境还是逆境，我们党始终坚守为中国人民谋幸福、为中华民族谋复兴这个初心使命</a:t>
            </a:r>
            <a:r>
              <a:rPr lang="en-US" altLang="zh-CN" sz="2000" b="1" kern="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sz="2000" b="1" kern="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000" b="1" kern="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文本框 1"/>
          <p:cNvSpPr txBox="1"/>
          <p:nvPr/>
        </p:nvSpPr>
        <p:spPr>
          <a:xfrm>
            <a:off x="3213100" y="1367155"/>
            <a:ext cx="4705350" cy="553085"/>
          </a:xfrm>
          <a:prstGeom prst="rect">
            <a:avLst/>
          </a:prstGeom>
          <a:noFill/>
        </p:spPr>
        <p:txBody>
          <a:bodyPr wrap="square">
            <a:spAutoFit/>
          </a:bodyPr>
          <a:p>
            <a:pPr algn="just">
              <a:lnSpc>
                <a:spcPct val="150000"/>
              </a:lnSpc>
            </a:pPr>
            <a:r>
              <a:rPr lang="zh-CN" sz="2000" b="1" kern="0" dirty="0">
                <a:latin typeface="黑体" panose="02010609060101010101" pitchFamily="49" charset="-122"/>
                <a:ea typeface="黑体" panose="02010609060101010101" pitchFamily="49" charset="-122"/>
                <a:cs typeface="Helvetica" panose="020B0604020202020204" pitchFamily="34" charset="0"/>
              </a:rPr>
              <a:t>为中国人民谋幸福</a:t>
            </a:r>
            <a:r>
              <a:rPr lang="zh-CN" altLang="en-US" sz="2000" b="1" kern="0" dirty="0">
                <a:latin typeface="黑体" panose="02010609060101010101" pitchFamily="49" charset="-122"/>
                <a:ea typeface="黑体" panose="02010609060101010101" pitchFamily="49" charset="-122"/>
                <a:cs typeface="Helvetica" panose="020B0604020202020204" pitchFamily="34" charset="0"/>
              </a:rPr>
              <a:t>，</a:t>
            </a:r>
            <a:r>
              <a:rPr lang="zh-CN" sz="2000" b="1" kern="0" dirty="0">
                <a:latin typeface="黑体" panose="02010609060101010101" pitchFamily="49" charset="-122"/>
                <a:ea typeface="黑体" panose="02010609060101010101" pitchFamily="49" charset="-122"/>
                <a:cs typeface="Helvetica" panose="020B0604020202020204" pitchFamily="34" charset="0"/>
              </a:rPr>
              <a:t>为中华民族谋复兴</a:t>
            </a:r>
            <a:endParaRPr lang="zh-CN" sz="20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6" grpId="0"/>
      <p:bldP spid="26" grpId="1"/>
      <p:bldP spid="9" grpId="0"/>
      <p:bldP spid="9"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0" name="箭头: 右 9"/>
          <p:cNvSpPr/>
          <p:nvPr/>
        </p:nvSpPr>
        <p:spPr>
          <a:xfrm>
            <a:off x="726831" y="2129460"/>
            <a:ext cx="10573258" cy="521677"/>
          </a:xfrm>
          <a:prstGeom prst="rightArrow">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99967" y="2074749"/>
            <a:ext cx="576388" cy="576388"/>
          </a:xfrm>
          <a:prstGeom prst="ellipse">
            <a:avLst/>
          </a:prstGeom>
          <a:solidFill>
            <a:srgbClr val="96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18356" y="1366863"/>
            <a:ext cx="1224845" cy="706755"/>
          </a:xfrm>
          <a:prstGeom prst="rect">
            <a:avLst/>
          </a:prstGeom>
          <a:noFill/>
        </p:spPr>
        <p:txBody>
          <a:bodyPr wrap="square">
            <a:spAutoFit/>
          </a:bodyPr>
          <a:lstStyle/>
          <a:p>
            <a:r>
              <a:rPr lang="zh-CN" altLang="en-US" sz="2000" b="1" dirty="0">
                <a:solidFill>
                  <a:srgbClr val="FF0000"/>
                </a:solidFill>
                <a:latin typeface="宋体" panose="02010600030101010101" pitchFamily="2" charset="-122"/>
                <a:ea typeface="宋体" panose="02010600030101010101" pitchFamily="2" charset="-122"/>
              </a:rPr>
              <a:t>践行初心</a:t>
            </a:r>
            <a:endParaRPr lang="zh-CN" altLang="en-US" sz="2000" b="1" dirty="0">
              <a:solidFill>
                <a:srgbClr val="FF0000"/>
              </a:solidFill>
              <a:latin typeface="宋体" panose="02010600030101010101" pitchFamily="2" charset="-122"/>
              <a:ea typeface="宋体" panose="02010600030101010101" pitchFamily="2" charset="-122"/>
            </a:endParaRPr>
          </a:p>
          <a:p>
            <a:r>
              <a:rPr lang="zh-CN" altLang="en-US" sz="2000" b="1" dirty="0">
                <a:solidFill>
                  <a:srgbClr val="FF0000"/>
                </a:solidFill>
                <a:latin typeface="宋体" panose="02010600030101010101" pitchFamily="2" charset="-122"/>
                <a:ea typeface="宋体" panose="02010600030101010101" pitchFamily="2" charset="-122"/>
              </a:rPr>
              <a:t>担当使命</a:t>
            </a:r>
            <a:endParaRPr lang="zh-CN" altLang="en-US" sz="2000" b="1" dirty="0">
              <a:solidFill>
                <a:srgbClr val="FF0000"/>
              </a:solidFill>
              <a:latin typeface="宋体" panose="02010600030101010101" pitchFamily="2" charset="-122"/>
              <a:ea typeface="宋体" panose="02010600030101010101" pitchFamily="2" charset="-122"/>
            </a:endParaRPr>
          </a:p>
        </p:txBody>
      </p:sp>
      <p:sp>
        <p:nvSpPr>
          <p:cNvPr id="12" name="文本框 11"/>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latin typeface="等线" panose="02010600030101010101" pitchFamily="2" charset="-122"/>
                <a:ea typeface="思源黑体 CN Normal" panose="020B0400000000000000"/>
                <a:cs typeface="宋体" panose="02010600030101010101" pitchFamily="2" charset="-122"/>
              </a:rPr>
              <a:t>四</a:t>
            </a:r>
            <a:r>
              <a:rPr lang="zh-CN" altLang="zh-CN" sz="2400" b="1" kern="100" dirty="0">
                <a:latin typeface="等线" panose="02010600030101010101" pitchFamily="2" charset="-122"/>
                <a:ea typeface="思源黑体 CN Normal" panose="020B0400000000000000"/>
                <a:cs typeface="宋体" panose="02010600030101010101" pitchFamily="2" charset="-122"/>
              </a:rPr>
              <a:t>、</a:t>
            </a:r>
            <a:r>
              <a:rPr lang="zh-CN" altLang="en-US" sz="2400" b="1" kern="100" dirty="0">
                <a:latin typeface="等线" panose="02010600030101010101" pitchFamily="2" charset="-122"/>
                <a:ea typeface="思源黑体 CN Normal" panose="020B0400000000000000"/>
                <a:cs typeface="宋体" panose="02010600030101010101" pitchFamily="2" charset="-122"/>
              </a:rPr>
              <a:t>伟大建党精神的深刻内涵</a:t>
            </a:r>
            <a:endParaRPr lang="zh-CN" altLang="zh-CN" sz="1600" kern="100" dirty="0">
              <a:latin typeface="等线" panose="02010600030101010101" pitchFamily="2" charset="-122"/>
              <a:ea typeface="思源黑体 CN Normal" panose="020B0400000000000000"/>
              <a:cs typeface="Times New Roman" panose="02020603050405020304" pitchFamily="18" charset="0"/>
            </a:endParaRPr>
          </a:p>
        </p:txBody>
      </p:sp>
      <p:grpSp>
        <p:nvGrpSpPr>
          <p:cNvPr id="19" name="组合 18"/>
          <p:cNvGrpSpPr/>
          <p:nvPr/>
        </p:nvGrpSpPr>
        <p:grpSpPr>
          <a:xfrm>
            <a:off x="1783715" y="3790315"/>
            <a:ext cx="8573770" cy="2274570"/>
            <a:chOff x="2809" y="5969"/>
            <a:chExt cx="13502" cy="3582"/>
          </a:xfrm>
        </p:grpSpPr>
        <p:grpSp>
          <p:nvGrpSpPr>
            <p:cNvPr id="2" name="组合 1"/>
            <p:cNvGrpSpPr/>
            <p:nvPr/>
          </p:nvGrpSpPr>
          <p:grpSpPr>
            <a:xfrm>
              <a:off x="2809" y="5969"/>
              <a:ext cx="13503" cy="2085"/>
              <a:chOff x="1949" y="3779"/>
              <a:chExt cx="15626" cy="2932"/>
            </a:xfrm>
          </p:grpSpPr>
          <p:sp>
            <p:nvSpPr>
              <p:cNvPr id="4" name="文本框 3"/>
              <p:cNvSpPr txBox="1"/>
              <p:nvPr/>
            </p:nvSpPr>
            <p:spPr>
              <a:xfrm>
                <a:off x="1949" y="3779"/>
                <a:ext cx="1200" cy="1702"/>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p>
                <a:r>
                  <a:rPr lang="zh-CN" altLang="en-US" sz="4400" b="1" kern="0" dirty="0">
                    <a:solidFill>
                      <a:schemeClr val="bg1"/>
                    </a:solidFill>
                    <a:latin typeface="黑体" panose="02010609060101010101" pitchFamily="49" charset="-122"/>
                    <a:ea typeface="黑体" panose="02010609060101010101" pitchFamily="49" charset="-122"/>
                    <a:cs typeface="Helvetica" panose="020B0604020202020204" pitchFamily="34" charset="0"/>
                  </a:rPr>
                  <a:t>从</a:t>
                </a:r>
                <a:endParaRPr lang="zh-CN" altLang="en-US" sz="4400" b="1" dirty="0">
                  <a:solidFill>
                    <a:schemeClr val="bg1"/>
                  </a:solidFill>
                  <a:latin typeface="黑体" panose="02010609060101010101" pitchFamily="49" charset="-122"/>
                  <a:ea typeface="黑体" panose="02010609060101010101" pitchFamily="49" charset="-122"/>
                </a:endParaRPr>
              </a:p>
            </p:txBody>
          </p:sp>
          <p:sp>
            <p:nvSpPr>
              <p:cNvPr id="5" name="文本框 4"/>
              <p:cNvSpPr txBox="1"/>
              <p:nvPr/>
            </p:nvSpPr>
            <p:spPr>
              <a:xfrm>
                <a:off x="2132" y="4385"/>
                <a:ext cx="7052" cy="2326"/>
              </a:xfrm>
              <a:prstGeom prst="rect">
                <a:avLst/>
              </a:prstGeom>
              <a:noFill/>
            </p:spPr>
            <p:txBody>
              <a:bodyPr wrap="square">
                <a:spAutoFit/>
              </a:bodyPr>
              <a:p>
                <a:pPr algn="ctr">
                  <a:lnSpc>
                    <a:spcPct val="130000"/>
                  </a:lnSpc>
                </a:pPr>
                <a:r>
                  <a:rPr lang="zh-CN" altLang="en-US" sz="2400" b="1" kern="0" dirty="0">
                    <a:effectLst/>
                    <a:latin typeface="黑体" panose="02010609060101010101" pitchFamily="49" charset="-122"/>
                    <a:ea typeface="黑体" panose="02010609060101010101" pitchFamily="49" charset="-122"/>
                    <a:cs typeface="Helvetica" panose="020B0604020202020204" pitchFamily="34" charset="0"/>
                  </a:rPr>
                  <a:t>中华民族任人宰割、</a:t>
                </a:r>
                <a:endParaRPr lang="en-US" altLang="zh-CN" sz="2400" b="1" kern="0" dirty="0">
                  <a:effectLst/>
                  <a:latin typeface="黑体" panose="02010609060101010101" pitchFamily="49" charset="-122"/>
                  <a:ea typeface="黑体" panose="02010609060101010101" pitchFamily="49" charset="-122"/>
                  <a:cs typeface="Helvetica" panose="020B0604020202020204" pitchFamily="34" charset="0"/>
                </a:endParaRPr>
              </a:p>
              <a:p>
                <a:pPr algn="ctr">
                  <a:lnSpc>
                    <a:spcPct val="130000"/>
                  </a:lnSpc>
                </a:pPr>
                <a:r>
                  <a:rPr lang="zh-CN" altLang="en-US" sz="2400" b="1" kern="0" dirty="0">
                    <a:effectLst/>
                    <a:latin typeface="黑体" panose="02010609060101010101" pitchFamily="49" charset="-122"/>
                    <a:ea typeface="黑体" panose="02010609060101010101" pitchFamily="49" charset="-122"/>
                    <a:cs typeface="Helvetica" panose="020B0604020202020204" pitchFamily="34" charset="0"/>
                  </a:rPr>
                  <a:t>饱受欺凌的时代一去不复返</a:t>
                </a:r>
                <a:endParaRPr lang="zh-CN" altLang="en-US" sz="2400" b="1" dirty="0">
                  <a:latin typeface="黑体" panose="02010609060101010101" pitchFamily="49" charset="-122"/>
                  <a:ea typeface="黑体" panose="02010609060101010101" pitchFamily="49" charset="-122"/>
                </a:endParaRPr>
              </a:p>
            </p:txBody>
          </p:sp>
          <p:sp>
            <p:nvSpPr>
              <p:cNvPr id="8" name="文本框 7"/>
              <p:cNvSpPr txBox="1"/>
              <p:nvPr/>
            </p:nvSpPr>
            <p:spPr>
              <a:xfrm>
                <a:off x="10523" y="4385"/>
                <a:ext cx="7052" cy="2326"/>
              </a:xfrm>
              <a:prstGeom prst="rect">
                <a:avLst/>
              </a:prstGeom>
              <a:noFill/>
            </p:spPr>
            <p:txBody>
              <a:bodyPr wrap="square">
                <a:spAutoFit/>
              </a:bodyPr>
              <a:p>
                <a:pPr algn="ctr">
                  <a:lnSpc>
                    <a:spcPct val="130000"/>
                  </a:lnSpc>
                </a:pPr>
                <a:r>
                  <a:rPr lang="zh-CN" altLang="en-US" sz="2400" b="1" kern="0" dirty="0">
                    <a:effectLst/>
                    <a:latin typeface="黑体" panose="02010609060101010101" pitchFamily="49" charset="-122"/>
                    <a:ea typeface="黑体" panose="02010609060101010101" pitchFamily="49" charset="-122"/>
                    <a:cs typeface="Helvetica" panose="020B0604020202020204" pitchFamily="34" charset="0"/>
                  </a:rPr>
                  <a:t>中华民族伟大复兴</a:t>
                </a:r>
                <a:endParaRPr lang="en-US" altLang="zh-CN" sz="2400" b="1" kern="0" dirty="0">
                  <a:effectLst/>
                  <a:latin typeface="黑体" panose="02010609060101010101" pitchFamily="49" charset="-122"/>
                  <a:ea typeface="黑体" panose="02010609060101010101" pitchFamily="49" charset="-122"/>
                  <a:cs typeface="Helvetica" panose="020B0604020202020204" pitchFamily="34" charset="0"/>
                </a:endParaRPr>
              </a:p>
              <a:p>
                <a:pPr algn="ctr">
                  <a:lnSpc>
                    <a:spcPct val="130000"/>
                  </a:lnSpc>
                </a:pPr>
                <a:r>
                  <a:rPr lang="zh-CN" altLang="en-US" sz="2400" b="1" kern="0" dirty="0">
                    <a:effectLst/>
                    <a:latin typeface="黑体" panose="02010609060101010101" pitchFamily="49" charset="-122"/>
                    <a:ea typeface="黑体" panose="02010609060101010101" pitchFamily="49" charset="-122"/>
                    <a:cs typeface="Helvetica" panose="020B0604020202020204" pitchFamily="34" charset="0"/>
                  </a:rPr>
                  <a:t>进入了不可逆转的历史进程</a:t>
                </a:r>
                <a:endParaRPr lang="zh-CN" altLang="en-US" sz="2400" b="1" dirty="0">
                  <a:latin typeface="黑体" panose="02010609060101010101" pitchFamily="49" charset="-122"/>
                  <a:ea typeface="黑体" panose="02010609060101010101" pitchFamily="49" charset="-122"/>
                </a:endParaRPr>
              </a:p>
            </p:txBody>
          </p:sp>
          <p:sp>
            <p:nvSpPr>
              <p:cNvPr id="15" name="文本框 14"/>
              <p:cNvSpPr txBox="1"/>
              <p:nvPr/>
            </p:nvSpPr>
            <p:spPr>
              <a:xfrm>
                <a:off x="10523" y="3779"/>
                <a:ext cx="1200" cy="1702"/>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p>
                <a:r>
                  <a:rPr lang="zh-CN" altLang="en-US" sz="4400" b="1" kern="0" dirty="0">
                    <a:solidFill>
                      <a:schemeClr val="bg1"/>
                    </a:solidFill>
                    <a:latin typeface="黑体" panose="02010609060101010101" pitchFamily="49" charset="-122"/>
                    <a:ea typeface="黑体" panose="02010609060101010101" pitchFamily="49" charset="-122"/>
                    <a:cs typeface="Helvetica" panose="020B0604020202020204" pitchFamily="34" charset="0"/>
                  </a:rPr>
                  <a:t>到</a:t>
                </a:r>
                <a:endParaRPr lang="zh-CN" altLang="en-US" sz="4400" b="1" dirty="0">
                  <a:solidFill>
                    <a:schemeClr val="bg1"/>
                  </a:solidFill>
                  <a:latin typeface="黑体" panose="02010609060101010101" pitchFamily="49" charset="-122"/>
                  <a:ea typeface="黑体" panose="02010609060101010101" pitchFamily="49" charset="-122"/>
                </a:endParaRPr>
              </a:p>
            </p:txBody>
          </p:sp>
        </p:grpSp>
        <p:sp>
          <p:nvSpPr>
            <p:cNvPr id="16" name="文本框 15"/>
            <p:cNvSpPr txBox="1"/>
            <p:nvPr/>
          </p:nvSpPr>
          <p:spPr>
            <a:xfrm>
              <a:off x="6264" y="8533"/>
              <a:ext cx="7801" cy="1018"/>
            </a:xfrm>
            <a:prstGeom prst="rect">
              <a:avLst/>
            </a:prstGeom>
            <a:noFill/>
          </p:spPr>
          <p:txBody>
            <a:bodyPr wrap="square">
              <a:spAutoFit/>
            </a:bodyPr>
            <a:p>
              <a:r>
                <a:rPr lang="zh-CN" altLang="en-US" sz="3600" b="1" kern="0" dirty="0">
                  <a:solidFill>
                    <a:srgbClr val="C00000"/>
                  </a:solidFill>
                  <a:effectLst/>
                  <a:latin typeface="黑体" panose="02010609060101010101" pitchFamily="49" charset="-122"/>
                  <a:ea typeface="黑体" panose="02010609060101010101" pitchFamily="49" charset="-122"/>
                  <a:cs typeface="Helvetica" panose="020B0604020202020204" pitchFamily="34" charset="0"/>
                </a:rPr>
                <a:t>这就是我们的百年辉煌！</a:t>
              </a:r>
              <a:endParaRPr lang="zh-CN" altLang="en-US" sz="3600" b="1" dirty="0">
                <a:solidFill>
                  <a:srgbClr val="C00000"/>
                </a:solidFill>
                <a:latin typeface="黑体" panose="02010609060101010101" pitchFamily="49" charset="-122"/>
                <a:ea typeface="黑体" panose="02010609060101010101" pitchFamily="49" charset="-122"/>
              </a:endParaRPr>
            </a:p>
          </p:txBody>
        </p:sp>
      </p:grpSp>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t="28772" r="5756"/>
          <a:stretch>
            <a:fillRect/>
          </a:stretch>
        </p:blipFill>
        <p:spPr>
          <a:xfrm>
            <a:off x="306705" y="5697855"/>
            <a:ext cx="11577955" cy="949960"/>
          </a:xfrm>
          <a:prstGeom prst="rect">
            <a:avLst/>
          </a:prstGeom>
        </p:spPr>
      </p:pic>
      <p:sp>
        <p:nvSpPr>
          <p:cNvPr id="18" name="文本框 17"/>
          <p:cNvSpPr txBox="1"/>
          <p:nvPr/>
        </p:nvSpPr>
        <p:spPr>
          <a:xfrm>
            <a:off x="1783715" y="2773680"/>
            <a:ext cx="9444355" cy="706755"/>
          </a:xfrm>
          <a:prstGeom prst="rect">
            <a:avLst/>
          </a:prstGeom>
          <a:noFill/>
        </p:spPr>
        <p:txBody>
          <a:bodyPr wrap="square" rtlCol="0">
            <a:spAutoFit/>
          </a:bodyPr>
          <a:p>
            <a:pPr lvl="0" algn="l">
              <a:buClrTx/>
              <a:buSzTx/>
              <a:buFontTx/>
            </a:pPr>
            <a:r>
              <a:rPr lang="en-US" altLang="zh-CN" sz="2000" b="1" dirty="0">
                <a:latin typeface="黑体" panose="02010609060101010101" pitchFamily="49" charset="-122"/>
                <a:ea typeface="黑体" panose="02010609060101010101" pitchFamily="49" charset="-122"/>
                <a:cs typeface="黑体" panose="02010609060101010101" pitchFamily="49" charset="-122"/>
                <a:sym typeface="+mn-ea"/>
              </a:rPr>
              <a:t>“</a:t>
            </a:r>
            <a:r>
              <a:rPr lang="zh-CN" sz="2000" b="1" kern="0" dirty="0">
                <a:latin typeface="黑体" panose="02010609060101010101" pitchFamily="49" charset="-122"/>
                <a:ea typeface="黑体" panose="02010609060101010101" pitchFamily="49" charset="-122"/>
                <a:cs typeface="黑体" panose="02010609060101010101" pitchFamily="49" charset="-122"/>
                <a:sym typeface="+mn-ea"/>
              </a:rPr>
              <a:t>一百年来，中国共产党团结带领中国人民进行的一切奋斗、一切牺牲、一切创造，归结起来就是一个主题：实现中华民族的伟大复兴”</a:t>
            </a:r>
            <a:r>
              <a:rPr lang="en-US" altLang="zh-CN" sz="2000" b="1" dirty="0">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000" b="1"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文本框 2"/>
          <p:cNvSpPr txBox="1"/>
          <p:nvPr/>
        </p:nvSpPr>
        <p:spPr>
          <a:xfrm>
            <a:off x="3213100" y="1367155"/>
            <a:ext cx="4705350" cy="553085"/>
          </a:xfrm>
          <a:prstGeom prst="rect">
            <a:avLst/>
          </a:prstGeom>
          <a:noFill/>
        </p:spPr>
        <p:txBody>
          <a:bodyPr wrap="square">
            <a:spAutoFit/>
          </a:bodyPr>
          <a:p>
            <a:pPr algn="just">
              <a:lnSpc>
                <a:spcPct val="150000"/>
              </a:lnSpc>
            </a:pPr>
            <a:r>
              <a:rPr lang="zh-CN" sz="2000" b="1" kern="0" dirty="0">
                <a:latin typeface="黑体" panose="02010609060101010101" pitchFamily="49" charset="-122"/>
                <a:ea typeface="黑体" panose="02010609060101010101" pitchFamily="49" charset="-122"/>
                <a:cs typeface="Helvetica" panose="020B0604020202020204" pitchFamily="34" charset="0"/>
              </a:rPr>
              <a:t>为中国人民谋幸福</a:t>
            </a:r>
            <a:r>
              <a:rPr lang="zh-CN" altLang="en-US" sz="2000" b="1" kern="0" dirty="0">
                <a:latin typeface="黑体" panose="02010609060101010101" pitchFamily="49" charset="-122"/>
                <a:ea typeface="黑体" panose="02010609060101010101" pitchFamily="49" charset="-122"/>
                <a:cs typeface="Helvetica" panose="020B0604020202020204" pitchFamily="34" charset="0"/>
              </a:rPr>
              <a:t>，</a:t>
            </a:r>
            <a:r>
              <a:rPr lang="zh-CN" sz="2000" b="1" kern="0" dirty="0">
                <a:latin typeface="黑体" panose="02010609060101010101" pitchFamily="49" charset="-122"/>
                <a:ea typeface="黑体" panose="02010609060101010101" pitchFamily="49" charset="-122"/>
                <a:cs typeface="Helvetica" panose="020B0604020202020204" pitchFamily="34" charset="0"/>
              </a:rPr>
              <a:t>为中华民族谋复兴</a:t>
            </a:r>
            <a:endParaRPr lang="zh-CN" sz="20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0" name="箭头: 右 9"/>
          <p:cNvSpPr/>
          <p:nvPr/>
        </p:nvSpPr>
        <p:spPr>
          <a:xfrm>
            <a:off x="726831" y="2129460"/>
            <a:ext cx="10573258" cy="521677"/>
          </a:xfrm>
          <a:prstGeom prst="rightArrow">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99967" y="2074749"/>
            <a:ext cx="576388" cy="576388"/>
          </a:xfrm>
          <a:prstGeom prst="ellipse">
            <a:avLst/>
          </a:prstGeom>
          <a:solidFill>
            <a:srgbClr val="96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18356" y="1366863"/>
            <a:ext cx="1224845" cy="706755"/>
          </a:xfrm>
          <a:prstGeom prst="rect">
            <a:avLst/>
          </a:prstGeom>
          <a:noFill/>
        </p:spPr>
        <p:txBody>
          <a:bodyPr wrap="square">
            <a:spAutoFit/>
          </a:bodyPr>
          <a:lstStyle/>
          <a:p>
            <a:r>
              <a:rPr lang="zh-CN" altLang="en-US" sz="2000" b="1" dirty="0">
                <a:solidFill>
                  <a:srgbClr val="FF0000"/>
                </a:solidFill>
                <a:latin typeface="宋体" panose="02010600030101010101" pitchFamily="2" charset="-122"/>
                <a:ea typeface="宋体" panose="02010600030101010101" pitchFamily="2" charset="-122"/>
              </a:rPr>
              <a:t>不怕牺牲</a:t>
            </a:r>
            <a:endParaRPr lang="zh-CN" altLang="en-US" sz="2000" b="1" dirty="0">
              <a:solidFill>
                <a:srgbClr val="FF0000"/>
              </a:solidFill>
              <a:latin typeface="宋体" panose="02010600030101010101" pitchFamily="2" charset="-122"/>
              <a:ea typeface="宋体" panose="02010600030101010101" pitchFamily="2" charset="-122"/>
            </a:endParaRPr>
          </a:p>
          <a:p>
            <a:r>
              <a:rPr lang="zh-CN" altLang="en-US" sz="2000" b="1" dirty="0">
                <a:solidFill>
                  <a:srgbClr val="FF0000"/>
                </a:solidFill>
                <a:latin typeface="宋体" panose="02010600030101010101" pitchFamily="2" charset="-122"/>
                <a:ea typeface="宋体" panose="02010600030101010101" pitchFamily="2" charset="-122"/>
              </a:rPr>
              <a:t>英勇斗争</a:t>
            </a:r>
            <a:endParaRPr lang="zh-CN" altLang="en-US" sz="2000" b="1" dirty="0">
              <a:solidFill>
                <a:srgbClr val="FF0000"/>
              </a:solidFill>
              <a:latin typeface="宋体" panose="02010600030101010101" pitchFamily="2" charset="-122"/>
              <a:ea typeface="宋体" panose="02010600030101010101" pitchFamily="2" charset="-122"/>
            </a:endParaRPr>
          </a:p>
        </p:txBody>
      </p:sp>
      <p:sp>
        <p:nvSpPr>
          <p:cNvPr id="12" name="文本框 11"/>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latin typeface="等线" panose="02010600030101010101" pitchFamily="2" charset="-122"/>
                <a:ea typeface="思源黑体 CN Normal" panose="020B0400000000000000"/>
                <a:cs typeface="宋体" panose="02010600030101010101" pitchFamily="2" charset="-122"/>
              </a:rPr>
              <a:t>四</a:t>
            </a:r>
            <a:r>
              <a:rPr lang="zh-CN" altLang="zh-CN" sz="2400" b="1" kern="100" dirty="0">
                <a:latin typeface="等线" panose="02010600030101010101" pitchFamily="2" charset="-122"/>
                <a:ea typeface="思源黑体 CN Normal" panose="020B0400000000000000"/>
                <a:cs typeface="宋体" panose="02010600030101010101" pitchFamily="2" charset="-122"/>
              </a:rPr>
              <a:t>、</a:t>
            </a:r>
            <a:r>
              <a:rPr lang="zh-CN" altLang="en-US" sz="2400" b="1" kern="100" dirty="0">
                <a:latin typeface="等线" panose="02010600030101010101" pitchFamily="2" charset="-122"/>
                <a:ea typeface="思源黑体 CN Normal" panose="020B0400000000000000"/>
                <a:cs typeface="宋体" panose="02010600030101010101" pitchFamily="2" charset="-122"/>
              </a:rPr>
              <a:t>伟大建党精神的深刻内涵</a:t>
            </a:r>
            <a:endParaRPr lang="zh-CN" altLang="zh-CN" sz="1600" kern="100" dirty="0">
              <a:latin typeface="等线" panose="02010600030101010101" pitchFamily="2" charset="-122"/>
              <a:ea typeface="思源黑体 CN Normal" panose="020B0400000000000000"/>
              <a:cs typeface="Times New Roman" panose="02020603050405020304" pitchFamily="18" charset="0"/>
            </a:endParaRPr>
          </a:p>
        </p:txBody>
      </p:sp>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t="28772" r="5756"/>
          <a:stretch>
            <a:fillRect/>
          </a:stretch>
        </p:blipFill>
        <p:spPr>
          <a:xfrm>
            <a:off x="306705" y="5697855"/>
            <a:ext cx="11577955" cy="949960"/>
          </a:xfrm>
          <a:prstGeom prst="rect">
            <a:avLst/>
          </a:prstGeom>
        </p:spPr>
      </p:pic>
      <p:cxnSp>
        <p:nvCxnSpPr>
          <p:cNvPr id="31" name="直接箭头连接符 30"/>
          <p:cNvCxnSpPr/>
          <p:nvPr/>
        </p:nvCxnSpPr>
        <p:spPr>
          <a:xfrm flipH="1">
            <a:off x="3968750" y="3600450"/>
            <a:ext cx="386715" cy="1905"/>
          </a:xfrm>
          <a:prstGeom prst="straightConnector1">
            <a:avLst/>
          </a:prstGeom>
          <a:noFill/>
          <a:ln w="6350" cap="flat" cmpd="sng" algn="ctr">
            <a:solidFill>
              <a:srgbClr val="C00000"/>
            </a:solidFill>
            <a:prstDash val="sysDash"/>
            <a:miter lim="800000"/>
            <a:tailEnd type="triangle"/>
          </a:ln>
          <a:effectLst/>
        </p:spPr>
      </p:cxnSp>
      <p:grpSp>
        <p:nvGrpSpPr>
          <p:cNvPr id="27" name="组合 26"/>
          <p:cNvGrpSpPr/>
          <p:nvPr/>
        </p:nvGrpSpPr>
        <p:grpSpPr>
          <a:xfrm>
            <a:off x="7134225" y="3055620"/>
            <a:ext cx="4034790" cy="1014730"/>
            <a:chOff x="11235" y="4812"/>
            <a:chExt cx="6354" cy="1598"/>
          </a:xfrm>
        </p:grpSpPr>
        <p:sp>
          <p:nvSpPr>
            <p:cNvPr id="30" name="MH_Text_1"/>
            <p:cNvSpPr/>
            <p:nvPr/>
          </p:nvSpPr>
          <p:spPr>
            <a:xfrm>
              <a:off x="11259" y="5010"/>
              <a:ext cx="6051" cy="1312"/>
            </a:xfrm>
            <a:prstGeom prst="roundRect">
              <a:avLst>
                <a:gd name="adj" fmla="val 0"/>
              </a:avLst>
            </a:prstGeom>
            <a:noFill/>
            <a:ln w="6350" cap="flat" cmpd="sng" algn="ctr">
              <a:solidFill>
                <a:srgbClr val="C00000"/>
              </a:solidFill>
              <a:prstDash val="sysDash"/>
              <a:miter lim="800000"/>
            </a:ln>
            <a:effectLst/>
          </p:spPr>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矩形 2"/>
            <p:cNvSpPr/>
            <p:nvPr/>
          </p:nvSpPr>
          <p:spPr>
            <a:xfrm flipH="1">
              <a:off x="11235" y="4812"/>
              <a:ext cx="6354" cy="15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2000" b="1"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价值判断：</a:t>
              </a:r>
              <a:endParaRPr lang="zh-CN" altLang="en-US"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endParaRPr>
            </a:p>
            <a:p>
              <a:pPr>
                <a:lnSpc>
                  <a:spcPct val="150000"/>
                </a:lnSpc>
                <a:defRPr/>
              </a:pPr>
              <a:r>
                <a:rPr lang="zh-CN" altLang="en-US"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回答</a:t>
              </a:r>
              <a:r>
                <a:rPr lang="en-US" altLang="zh-CN"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a:t>
              </a:r>
              <a:r>
                <a:rPr lang="zh-CN" altLang="en-US"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该不该</a:t>
              </a:r>
              <a:r>
                <a:rPr lang="en-US" altLang="zh-CN"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a:t>
              </a:r>
              <a:r>
                <a:rPr lang="zh-CN" altLang="en-US"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a:t>
              </a:r>
              <a:r>
                <a:rPr lang="en-US" altLang="zh-CN"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a:t>
              </a:r>
              <a:r>
                <a:rPr lang="zh-CN" altLang="en-US"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应当怎么样</a:t>
              </a:r>
              <a:r>
                <a:rPr lang="en-US" altLang="zh-CN"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a:t>
              </a:r>
              <a:endParaRPr lang="en-US" altLang="zh-CN"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endParaRPr>
            </a:p>
          </p:txBody>
        </p:sp>
      </p:grpSp>
      <p:cxnSp>
        <p:nvCxnSpPr>
          <p:cNvPr id="9" name="直接箭头连接符 8"/>
          <p:cNvCxnSpPr/>
          <p:nvPr/>
        </p:nvCxnSpPr>
        <p:spPr>
          <a:xfrm>
            <a:off x="6725576" y="3562788"/>
            <a:ext cx="401444" cy="0"/>
          </a:xfrm>
          <a:prstGeom prst="straightConnector1">
            <a:avLst/>
          </a:prstGeom>
          <a:noFill/>
          <a:ln w="6350" cap="flat" cmpd="sng" algn="ctr">
            <a:solidFill>
              <a:srgbClr val="C00000"/>
            </a:solidFill>
            <a:prstDash val="sysDash"/>
            <a:miter lim="800000"/>
            <a:tailEnd type="triangle"/>
          </a:ln>
          <a:effectLst/>
        </p:spPr>
      </p:cxnSp>
      <p:sp>
        <p:nvSpPr>
          <p:cNvPr id="14" name="矩形 13"/>
          <p:cNvSpPr/>
          <p:nvPr/>
        </p:nvSpPr>
        <p:spPr>
          <a:xfrm>
            <a:off x="4376420" y="3181350"/>
            <a:ext cx="2348865" cy="8337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4389120" y="3247390"/>
            <a:ext cx="2338705" cy="706755"/>
          </a:xfrm>
          <a:prstGeom prst="rect">
            <a:avLst/>
          </a:prstGeom>
          <a:noFill/>
        </p:spPr>
        <p:txBody>
          <a:bodyPr wrap="square" rtlCol="0">
            <a:spAutoFit/>
          </a:bodyPr>
          <a:p>
            <a:pPr algn="ctr"/>
            <a:r>
              <a:rPr lang="zh-CN" altLang="en-US" sz="2000" b="1">
                <a:latin typeface="黑体" panose="02010609060101010101" pitchFamily="49" charset="-122"/>
                <a:ea typeface="黑体" panose="02010609060101010101" pitchFamily="49" charset="-122"/>
              </a:rPr>
              <a:t>人类把握世界主要有两种方式</a:t>
            </a:r>
            <a:endParaRPr lang="zh-CN" altLang="en-US" sz="2000" b="1">
              <a:latin typeface="黑体" panose="02010609060101010101" pitchFamily="49" charset="-122"/>
              <a:ea typeface="黑体" panose="02010609060101010101" pitchFamily="49" charset="-122"/>
            </a:endParaRPr>
          </a:p>
        </p:txBody>
      </p:sp>
      <p:grpSp>
        <p:nvGrpSpPr>
          <p:cNvPr id="26" name="组合 25"/>
          <p:cNvGrpSpPr/>
          <p:nvPr/>
        </p:nvGrpSpPr>
        <p:grpSpPr>
          <a:xfrm>
            <a:off x="638175" y="3092450"/>
            <a:ext cx="3328670" cy="1014730"/>
            <a:chOff x="1005" y="4870"/>
            <a:chExt cx="5242" cy="1598"/>
          </a:xfrm>
        </p:grpSpPr>
        <p:sp>
          <p:nvSpPr>
            <p:cNvPr id="28" name="矩形 27"/>
            <p:cNvSpPr/>
            <p:nvPr/>
          </p:nvSpPr>
          <p:spPr>
            <a:xfrm>
              <a:off x="1098" y="4870"/>
              <a:ext cx="5147" cy="15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2000" b="1"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事实判断：</a:t>
              </a:r>
              <a:endParaRPr lang="zh-CN" altLang="en-US" sz="2000" b="1"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endParaRPr>
            </a:p>
            <a:p>
              <a:pPr algn="ctr">
                <a:lnSpc>
                  <a:spcPct val="150000"/>
                </a:lnSpc>
                <a:defRPr/>
              </a:pPr>
              <a:r>
                <a:rPr lang="zh-CN" altLang="en-US"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回答</a:t>
              </a:r>
              <a:r>
                <a:rPr lang="en-US" altLang="zh-CN"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a:t>
              </a:r>
              <a:r>
                <a:rPr lang="zh-CN" altLang="en-US"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是不是</a:t>
              </a:r>
              <a:r>
                <a:rPr lang="en-US" altLang="zh-CN"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a:t>
              </a:r>
              <a:r>
                <a:rPr lang="zh-CN" altLang="en-US"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a:t>
              </a:r>
              <a:r>
                <a:rPr lang="en-US" altLang="zh-CN"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a:t>
              </a:r>
              <a:r>
                <a:rPr lang="zh-CN" altLang="en-US"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有没有</a:t>
              </a:r>
              <a:r>
                <a:rPr lang="en-US" altLang="zh-CN"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rPr>
                <a:t>”</a:t>
              </a:r>
              <a:endParaRPr lang="en-US" altLang="zh-CN" sz="20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思源黑体 CN Normal" panose="020B0400000000000000" pitchFamily="34" charset="-122"/>
              </a:endParaRPr>
            </a:p>
          </p:txBody>
        </p:sp>
        <p:sp>
          <p:nvSpPr>
            <p:cNvPr id="21" name="MH_Text_1"/>
            <p:cNvSpPr/>
            <p:nvPr/>
          </p:nvSpPr>
          <p:spPr>
            <a:xfrm>
              <a:off x="1005" y="5010"/>
              <a:ext cx="5243" cy="1386"/>
            </a:xfrm>
            <a:prstGeom prst="roundRect">
              <a:avLst>
                <a:gd name="adj" fmla="val 0"/>
              </a:avLst>
            </a:prstGeom>
            <a:noFill/>
            <a:ln w="6350" cap="flat" cmpd="sng" algn="ctr">
              <a:solidFill>
                <a:srgbClr val="C00000"/>
              </a:solidFill>
              <a:prstDash val="sysDash"/>
              <a:miter lim="800000"/>
            </a:ln>
            <a:effectLst/>
          </p:spPr>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23" name="文本框 22"/>
          <p:cNvSpPr txBox="1"/>
          <p:nvPr/>
        </p:nvSpPr>
        <p:spPr>
          <a:xfrm>
            <a:off x="1937385" y="1543685"/>
            <a:ext cx="6264910" cy="491490"/>
          </a:xfrm>
          <a:prstGeom prst="rect">
            <a:avLst/>
          </a:prstGeom>
          <a:noFill/>
        </p:spPr>
        <p:txBody>
          <a:bodyPr wrap="square">
            <a:spAutoFit/>
          </a:bodyPr>
          <a:p>
            <a:pPr algn="ctr">
              <a:lnSpc>
                <a:spcPct val="130000"/>
              </a:lnSpc>
            </a:pPr>
            <a:r>
              <a:rPr lang="zh-CN" sz="2000" b="1" kern="0" dirty="0">
                <a:effectLst/>
                <a:latin typeface="黑体" panose="02010609060101010101" pitchFamily="49" charset="-122"/>
                <a:ea typeface="黑体" panose="02010609060101010101" pitchFamily="49" charset="-122"/>
                <a:cs typeface="Helvetica" panose="020B0604020202020204" pitchFamily="34" charset="0"/>
              </a:rPr>
              <a:t>随时准备为党和人民牺牲一切</a:t>
            </a:r>
            <a:endParaRPr lang="zh-CN" sz="2000" b="1" dirty="0">
              <a:latin typeface="黑体" panose="02010609060101010101" pitchFamily="49" charset="-122"/>
              <a:ea typeface="黑体" panose="02010609060101010101" pitchFamily="49" charset="-122"/>
            </a:endParaRPr>
          </a:p>
        </p:txBody>
      </p:sp>
      <p:sp>
        <p:nvSpPr>
          <p:cNvPr id="24" name="文本框 23"/>
          <p:cNvSpPr txBox="1"/>
          <p:nvPr/>
        </p:nvSpPr>
        <p:spPr>
          <a:xfrm>
            <a:off x="3690620" y="4474845"/>
            <a:ext cx="4645660" cy="570865"/>
          </a:xfrm>
          <a:prstGeom prst="rect">
            <a:avLst/>
          </a:prstGeom>
          <a:noFill/>
        </p:spPr>
        <p:txBody>
          <a:bodyPr wrap="square">
            <a:spAutoFit/>
          </a:bodyPr>
          <a:p>
            <a:pPr algn="ctr">
              <a:lnSpc>
                <a:spcPct val="130000"/>
              </a:lnSpc>
            </a:pPr>
            <a:r>
              <a:rPr lang="zh-CN" sz="2400" b="1" kern="0" dirty="0">
                <a:effectLst/>
                <a:latin typeface="黑体" panose="02010609060101010101" pitchFamily="49" charset="-122"/>
                <a:ea typeface="黑体" panose="02010609060101010101" pitchFamily="49" charset="-122"/>
                <a:cs typeface="Helvetica" panose="020B0604020202020204" pitchFamily="34" charset="0"/>
              </a:rPr>
              <a:t>砍头不要紧，只要主义真</a:t>
            </a:r>
            <a:endParaRPr lang="zh-CN" sz="2400" b="1" dirty="0">
              <a:latin typeface="黑体" panose="02010609060101010101" pitchFamily="49" charset="-122"/>
              <a:ea typeface="黑体" panose="02010609060101010101" pitchFamily="49" charset="-122"/>
            </a:endParaRPr>
          </a:p>
        </p:txBody>
      </p:sp>
      <p:sp>
        <p:nvSpPr>
          <p:cNvPr id="25" name="文本框 24"/>
          <p:cNvSpPr txBox="1"/>
          <p:nvPr/>
        </p:nvSpPr>
        <p:spPr>
          <a:xfrm>
            <a:off x="3269615" y="5207635"/>
            <a:ext cx="5967730" cy="570865"/>
          </a:xfrm>
          <a:prstGeom prst="rect">
            <a:avLst/>
          </a:prstGeom>
          <a:noFill/>
        </p:spPr>
        <p:txBody>
          <a:bodyPr wrap="square">
            <a:spAutoFit/>
          </a:bodyPr>
          <a:p>
            <a:pPr algn="ctr">
              <a:lnSpc>
                <a:spcPct val="130000"/>
              </a:lnSpc>
            </a:pPr>
            <a:r>
              <a:rPr lang="zh-CN" sz="2400" b="1" kern="0" dirty="0">
                <a:effectLst/>
                <a:latin typeface="黑体" panose="02010609060101010101" pitchFamily="49" charset="-122"/>
                <a:ea typeface="黑体" panose="02010609060101010101" pitchFamily="49" charset="-122"/>
                <a:cs typeface="Helvetica" panose="020B0604020202020204" pitchFamily="34" charset="0"/>
              </a:rPr>
              <a:t>为有牺牲多壮志，敢叫日月换新天</a:t>
            </a:r>
            <a:endParaRPr lang="zh-CN" sz="24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5" grpId="0"/>
      <p:bldP spid="2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itds-1"/>
          <p:cNvSpPr/>
          <p:nvPr>
            <p:custDataLst>
              <p:tags r:id="rId1"/>
            </p:custDataLst>
          </p:nvPr>
        </p:nvSpPr>
        <p:spPr bwMode="auto">
          <a:xfrm>
            <a:off x="2430746" y="1426414"/>
            <a:ext cx="656661" cy="552368"/>
          </a:xfrm>
          <a:prstGeom prst="roundRect">
            <a:avLst>
              <a:gd name="adj" fmla="val 0"/>
            </a:avLst>
          </a:prstGeom>
          <a:solidFill>
            <a:srgbClr val="C00000"/>
          </a:solidFill>
          <a:ln w="12700" cap="flat" cmpd="sng" algn="ctr">
            <a:noFill/>
            <a:prstDash val="solid"/>
            <a:miter lim="800000"/>
          </a:ln>
          <a:effectLst>
            <a:outerShdw blurRad="177800" dist="50800" dir="5400000" algn="ctr" rotWithShape="0">
              <a:srgbClr val="EF0303">
                <a:alpha val="2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solidFill>
                  <a:srgbClr val="FEFDF8"/>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r>
              <a:rPr kumimoji="0" lang="en-US" altLang="zh-CN" sz="2135" b="1" i="0" u="none" strike="noStrike" kern="0" cap="none" spc="0" normalizeH="0" baseline="0" noProof="0" dirty="0">
                <a:ln>
                  <a:noFill/>
                </a:ln>
                <a:solidFill>
                  <a:srgbClr val="FEFDF8"/>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a:t>
            </a:r>
            <a:endParaRPr kumimoji="0" lang="zh-CN" altLang="en-US" sz="2135" b="1" i="0" u="none" strike="noStrike" kern="0" cap="none" spc="0" normalizeH="0" baseline="0" noProof="0" dirty="0">
              <a:ln>
                <a:noFill/>
              </a:ln>
              <a:solidFill>
                <a:srgbClr val="FEFDF8"/>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0" name="Aitds-2"/>
          <p:cNvSpPr/>
          <p:nvPr>
            <p:custDataLst>
              <p:tags r:id="rId2"/>
            </p:custDataLst>
          </p:nvPr>
        </p:nvSpPr>
        <p:spPr bwMode="auto">
          <a:xfrm>
            <a:off x="3198829" y="1426414"/>
            <a:ext cx="7715353" cy="552368"/>
          </a:xfrm>
          <a:prstGeom prst="roundRect">
            <a:avLst>
              <a:gd name="adj" fmla="val 0"/>
            </a:avLst>
          </a:prstGeom>
          <a:solidFill>
            <a:schemeClr val="bg1">
              <a:alpha val="48000"/>
            </a:schemeClr>
          </a:solidFill>
          <a:ln w="12700" cap="flat" cmpd="sng" algn="ctr">
            <a:solidFill>
              <a:srgbClr val="C00000"/>
            </a:solidFill>
            <a:prstDash val="solid"/>
            <a:miter lim="800000"/>
          </a:ln>
          <a:effectLst/>
        </p:spPr>
        <p:txBody>
          <a:bodyPr lIns="91447" tIns="45724" rIns="91447" bIns="45724" anchor="ctr"/>
          <a:lstStyle/>
          <a:p>
            <a:pPr lvl="0" algn="ctr"/>
            <a:r>
              <a:rPr lang="zh-CN" altLang="en-US" sz="2400" b="1" kern="0"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载入史册的党庆盛典</a:t>
            </a:r>
            <a:endParaRPr lang="zh-CN" altLang="en-US" sz="2400" b="1" kern="0"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Aitds-3"/>
          <p:cNvSpPr/>
          <p:nvPr>
            <p:custDataLst>
              <p:tags r:id="rId3"/>
            </p:custDataLst>
          </p:nvPr>
        </p:nvSpPr>
        <p:spPr bwMode="auto">
          <a:xfrm>
            <a:off x="2430746" y="2133509"/>
            <a:ext cx="656661" cy="552368"/>
          </a:xfrm>
          <a:prstGeom prst="roundRect">
            <a:avLst>
              <a:gd name="adj" fmla="val 0"/>
            </a:avLst>
          </a:prstGeom>
          <a:solidFill>
            <a:srgbClr val="C00000"/>
          </a:solidFill>
          <a:ln w="12700" cap="flat" cmpd="sng" algn="ctr">
            <a:noFill/>
            <a:prstDash val="solid"/>
            <a:miter lim="800000"/>
          </a:ln>
          <a:effectLst>
            <a:outerShdw blurRad="177800" dist="50800" dir="5400000" algn="ctr" rotWithShape="0">
              <a:srgbClr val="EF0303">
                <a:alpha val="2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solidFill>
                  <a:srgbClr val="FEFDF8"/>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r>
              <a:rPr kumimoji="0" lang="en-US" altLang="zh-CN" sz="2135" b="1" i="0" u="none" strike="noStrike" kern="0" cap="none" spc="0" normalizeH="0" baseline="0" noProof="0" dirty="0">
                <a:ln>
                  <a:noFill/>
                </a:ln>
                <a:solidFill>
                  <a:srgbClr val="FEFDF8"/>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2</a:t>
            </a:r>
            <a:endParaRPr kumimoji="0" lang="zh-CN" altLang="en-US" sz="2135" b="1" i="0" u="none" strike="noStrike" kern="0" cap="none" spc="0" normalizeH="0" baseline="0" noProof="0" dirty="0">
              <a:ln>
                <a:noFill/>
              </a:ln>
              <a:solidFill>
                <a:srgbClr val="FEFDF8"/>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4" name="Aitds-4"/>
          <p:cNvSpPr/>
          <p:nvPr>
            <p:custDataLst>
              <p:tags r:id="rId4"/>
            </p:custDataLst>
          </p:nvPr>
        </p:nvSpPr>
        <p:spPr bwMode="auto">
          <a:xfrm>
            <a:off x="3198829" y="2133509"/>
            <a:ext cx="7715354" cy="552368"/>
          </a:xfrm>
          <a:prstGeom prst="roundRect">
            <a:avLst>
              <a:gd name="adj" fmla="val 0"/>
            </a:avLst>
          </a:prstGeom>
          <a:solidFill>
            <a:schemeClr val="bg1">
              <a:alpha val="48000"/>
            </a:schemeClr>
          </a:solidFill>
          <a:ln w="12700" cap="flat" cmpd="sng" algn="ctr">
            <a:solidFill>
              <a:srgbClr val="C00000"/>
            </a:solidFill>
            <a:prstDash val="solid"/>
            <a:miter lim="800000"/>
          </a:ln>
          <a:effectLst/>
        </p:spPr>
        <p:txBody>
          <a:bodyPr lIns="91447" tIns="45724" rIns="91447" bIns="45724" anchor="ctr"/>
          <a:lstStyle/>
          <a:p>
            <a:pPr algn="ctr">
              <a:defRPr/>
            </a:pPr>
            <a:r>
              <a:rPr lang="zh-CN" altLang="en-US" sz="2400" b="1" kern="100">
                <a:solidFill>
                  <a:srgbClr val="C00000"/>
                </a:solidFill>
                <a:latin typeface="等线" panose="02010600030101010101" pitchFamily="2" charset="-122"/>
                <a:ea typeface="思源黑体 CN Normal" panose="020B0400000000000000"/>
                <a:cs typeface="宋体" panose="02010600030101010101" pitchFamily="2" charset="-122"/>
              </a:rPr>
              <a:t>习总书记关于伟大建党精神的表述</a:t>
            </a:r>
            <a:endParaRPr lang="zh-CN" altLang="en-US" sz="2400" b="1" kern="100" dirty="0">
              <a:solidFill>
                <a:srgbClr val="C00000"/>
              </a:solidFill>
              <a:latin typeface="等线" panose="02010600030101010101" pitchFamily="2" charset="-122"/>
              <a:ea typeface="思源黑体 CN Normal" panose="020B0400000000000000"/>
              <a:cs typeface="宋体" panose="02010600030101010101" pitchFamily="2" charset="-122"/>
              <a:sym typeface="思源黑体 CN Normal" panose="020B0400000000000000" pitchFamily="34" charset="-122"/>
            </a:endParaRPr>
          </a:p>
        </p:txBody>
      </p:sp>
      <p:sp>
        <p:nvSpPr>
          <p:cNvPr id="15" name="Aitds-5"/>
          <p:cNvSpPr/>
          <p:nvPr>
            <p:custDataLst>
              <p:tags r:id="rId5"/>
            </p:custDataLst>
          </p:nvPr>
        </p:nvSpPr>
        <p:spPr bwMode="auto">
          <a:xfrm>
            <a:off x="2430746" y="2840604"/>
            <a:ext cx="656661" cy="552368"/>
          </a:xfrm>
          <a:prstGeom prst="roundRect">
            <a:avLst>
              <a:gd name="adj" fmla="val 0"/>
            </a:avLst>
          </a:prstGeom>
          <a:solidFill>
            <a:srgbClr val="C00000"/>
          </a:solidFill>
          <a:ln w="12700" cap="flat" cmpd="sng" algn="ctr">
            <a:noFill/>
            <a:prstDash val="solid"/>
            <a:miter lim="800000"/>
          </a:ln>
          <a:effectLst>
            <a:outerShdw blurRad="177800" dist="50800" dir="5400000" algn="ctr" rotWithShape="0">
              <a:srgbClr val="EF0303">
                <a:alpha val="2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solidFill>
                  <a:srgbClr val="FEFDF8"/>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r>
              <a:rPr kumimoji="0" lang="en-US" altLang="zh-CN" sz="2135" b="1" i="0" u="none" strike="noStrike" kern="0" cap="none" spc="0" normalizeH="0" baseline="0" noProof="0" dirty="0">
                <a:ln>
                  <a:noFill/>
                </a:ln>
                <a:solidFill>
                  <a:srgbClr val="FEFDF8"/>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3</a:t>
            </a:r>
            <a:endParaRPr kumimoji="0" lang="zh-CN" altLang="en-US" sz="2135" b="1" i="0" u="none" strike="noStrike" kern="0" cap="none" spc="0" normalizeH="0" baseline="0" noProof="0" dirty="0">
              <a:ln>
                <a:noFill/>
              </a:ln>
              <a:solidFill>
                <a:srgbClr val="FEFDF8"/>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6" name="Aitds-6"/>
          <p:cNvSpPr/>
          <p:nvPr>
            <p:custDataLst>
              <p:tags r:id="rId6"/>
            </p:custDataLst>
          </p:nvPr>
        </p:nvSpPr>
        <p:spPr bwMode="auto">
          <a:xfrm>
            <a:off x="3198830" y="2840604"/>
            <a:ext cx="7715354" cy="552368"/>
          </a:xfrm>
          <a:prstGeom prst="roundRect">
            <a:avLst>
              <a:gd name="adj" fmla="val 0"/>
            </a:avLst>
          </a:prstGeom>
          <a:solidFill>
            <a:schemeClr val="bg1">
              <a:alpha val="48000"/>
            </a:schemeClr>
          </a:solidFill>
          <a:ln w="12700" cap="flat" cmpd="sng" algn="ctr">
            <a:solidFill>
              <a:srgbClr val="C00000"/>
            </a:solidFill>
            <a:prstDash val="solid"/>
            <a:miter lim="800000"/>
          </a:ln>
          <a:effectLst/>
        </p:spPr>
        <p:txBody>
          <a:bodyPr lIns="91447" tIns="45724" rIns="91447" bIns="45724" anchor="ctr"/>
          <a:lstStyle/>
          <a:p>
            <a:pPr lvl="0" algn="ctr">
              <a:defRPr/>
            </a:pPr>
            <a:r>
              <a:rPr lang="zh-CN" altLang="en-US" sz="2400" b="1" kern="0"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伟大建党精神形成的基础和条件</a:t>
            </a:r>
            <a:endParaRPr lang="zh-CN" altLang="en-US" sz="2400" b="1" kern="0"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7" name="Aitds-7"/>
          <p:cNvSpPr/>
          <p:nvPr>
            <p:custDataLst>
              <p:tags r:id="rId7"/>
            </p:custDataLst>
          </p:nvPr>
        </p:nvSpPr>
        <p:spPr bwMode="auto">
          <a:xfrm>
            <a:off x="578949" y="791880"/>
            <a:ext cx="1397736" cy="1821436"/>
          </a:xfrm>
          <a:prstGeom prst="rect">
            <a:avLst/>
          </a:prstGeom>
        </p:spPr>
        <p:txBody>
          <a:bodyPr anchor="ctr"/>
          <a:lstStyle/>
          <a:p>
            <a:pPr algn="ctr">
              <a:buFont typeface="Arial" panose="020B0604020202020204" pitchFamily="34" charset="0"/>
              <a:buNone/>
              <a:defRPr/>
            </a:pPr>
            <a:r>
              <a:rPr lang="zh-CN" altLang="en-US" sz="6600" b="1"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目录</a:t>
            </a:r>
            <a:endParaRPr lang="zh-CN" altLang="en-US" sz="6600" b="1"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9" name="Aitds-9"/>
          <p:cNvSpPr/>
          <p:nvPr>
            <p:custDataLst>
              <p:tags r:id="rId8"/>
            </p:custDataLst>
          </p:nvPr>
        </p:nvSpPr>
        <p:spPr bwMode="auto">
          <a:xfrm>
            <a:off x="2430746" y="3546231"/>
            <a:ext cx="656661" cy="552368"/>
          </a:xfrm>
          <a:prstGeom prst="roundRect">
            <a:avLst>
              <a:gd name="adj" fmla="val 0"/>
            </a:avLst>
          </a:prstGeom>
          <a:solidFill>
            <a:srgbClr val="C00000"/>
          </a:solidFill>
          <a:ln w="12700" cap="flat" cmpd="sng" algn="ctr">
            <a:noFill/>
            <a:prstDash val="solid"/>
            <a:miter lim="800000"/>
          </a:ln>
          <a:effectLst>
            <a:outerShdw blurRad="177800" dist="50800" dir="5400000" algn="ctr" rotWithShape="0">
              <a:srgbClr val="EF0303">
                <a:alpha val="2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1" i="0" u="none" strike="noStrike" kern="0" cap="none" spc="0" normalizeH="0" baseline="0" noProof="0" dirty="0">
                <a:ln>
                  <a:noFill/>
                </a:ln>
                <a:solidFill>
                  <a:srgbClr val="FEFDF8"/>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4</a:t>
            </a:r>
            <a:endParaRPr kumimoji="0" lang="zh-CN" altLang="en-US" sz="2135" b="1" i="0" u="none" strike="noStrike" kern="0" cap="none" spc="0" normalizeH="0" baseline="0" noProof="0" dirty="0">
              <a:ln>
                <a:noFill/>
              </a:ln>
              <a:solidFill>
                <a:srgbClr val="FEFDF8"/>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0" name="Aitds-10"/>
          <p:cNvSpPr/>
          <p:nvPr>
            <p:custDataLst>
              <p:tags r:id="rId9"/>
            </p:custDataLst>
          </p:nvPr>
        </p:nvSpPr>
        <p:spPr bwMode="auto">
          <a:xfrm>
            <a:off x="3198830" y="3546866"/>
            <a:ext cx="7715354" cy="552368"/>
          </a:xfrm>
          <a:prstGeom prst="roundRect">
            <a:avLst>
              <a:gd name="adj" fmla="val 0"/>
            </a:avLst>
          </a:prstGeom>
          <a:solidFill>
            <a:schemeClr val="bg1">
              <a:alpha val="48000"/>
            </a:schemeClr>
          </a:solidFill>
          <a:ln w="12700" cap="flat" cmpd="sng" algn="ctr">
            <a:solidFill>
              <a:srgbClr val="C00000"/>
            </a:solidFill>
            <a:prstDash val="solid"/>
            <a:miter lim="800000"/>
          </a:ln>
          <a:effectLst/>
        </p:spPr>
        <p:txBody>
          <a:bodyPr lIns="91447" tIns="45724" rIns="91447" bIns="45724" anchor="ctr">
            <a:noAutofit/>
          </a:bodyPr>
          <a:lstStyle/>
          <a:p>
            <a:pPr lvl="0" algn="ctr">
              <a:buClrTx/>
              <a:buSzTx/>
              <a:buFontTx/>
              <a:defRPr/>
            </a:pPr>
            <a:r>
              <a:rPr lang="zh-CN" altLang="en-US" sz="2400" b="1" kern="0"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伟大建党精神的深刻内涵</a:t>
            </a:r>
            <a:endParaRPr lang="zh-CN" altLang="en-US" sz="2400" b="1" kern="0"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1" name="Aitds-9"/>
          <p:cNvSpPr/>
          <p:nvPr>
            <p:custDataLst>
              <p:tags r:id="rId10"/>
            </p:custDataLst>
          </p:nvPr>
        </p:nvSpPr>
        <p:spPr bwMode="auto">
          <a:xfrm>
            <a:off x="2430746" y="4251858"/>
            <a:ext cx="656661" cy="552368"/>
          </a:xfrm>
          <a:prstGeom prst="roundRect">
            <a:avLst>
              <a:gd name="adj" fmla="val 0"/>
            </a:avLst>
          </a:prstGeom>
          <a:solidFill>
            <a:srgbClr val="C00000"/>
          </a:solidFill>
          <a:ln w="12700" cap="flat" cmpd="sng" algn="ctr">
            <a:noFill/>
            <a:prstDash val="solid"/>
            <a:miter lim="800000"/>
          </a:ln>
          <a:effectLst>
            <a:outerShdw blurRad="177800" dist="50800" dir="5400000" algn="ctr" rotWithShape="0">
              <a:srgbClr val="EF0303">
                <a:alpha val="2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1" i="0" u="none" strike="noStrike" kern="0" cap="none" spc="0" normalizeH="0" baseline="0" noProof="0" dirty="0">
                <a:ln>
                  <a:noFill/>
                </a:ln>
                <a:solidFill>
                  <a:srgbClr val="FEFDF8"/>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5</a:t>
            </a:r>
            <a:endParaRPr kumimoji="0" lang="zh-CN" altLang="en-US" sz="2135" b="1" i="0" u="none" strike="noStrike" kern="0" cap="none" spc="0" normalizeH="0" baseline="0" noProof="0" dirty="0">
              <a:ln>
                <a:noFill/>
              </a:ln>
              <a:solidFill>
                <a:srgbClr val="FEFDF8"/>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2" name="Aitds-10"/>
          <p:cNvSpPr/>
          <p:nvPr>
            <p:custDataLst>
              <p:tags r:id="rId11"/>
            </p:custDataLst>
          </p:nvPr>
        </p:nvSpPr>
        <p:spPr bwMode="auto">
          <a:xfrm>
            <a:off x="3198830" y="4251858"/>
            <a:ext cx="7715354" cy="552368"/>
          </a:xfrm>
          <a:prstGeom prst="roundRect">
            <a:avLst>
              <a:gd name="adj" fmla="val 0"/>
            </a:avLst>
          </a:prstGeom>
          <a:solidFill>
            <a:schemeClr val="bg1">
              <a:alpha val="48000"/>
            </a:schemeClr>
          </a:solidFill>
          <a:ln w="12700" cap="flat" cmpd="sng" algn="ctr">
            <a:solidFill>
              <a:srgbClr val="C00000"/>
            </a:solidFill>
            <a:prstDash val="solid"/>
            <a:miter lim="800000"/>
          </a:ln>
          <a:effectLst/>
        </p:spPr>
        <p:txBody>
          <a:bodyPr lIns="91447" tIns="45724" rIns="91447" bIns="45724" anchor="ctr"/>
          <a:lstStyle/>
          <a:p>
            <a:pPr lvl="0" algn="ctr">
              <a:defRPr/>
            </a:pPr>
            <a:r>
              <a:rPr lang="zh-CN" altLang="en-US" sz="2400" b="1" kern="0" dirty="0">
                <a:solidFill>
                  <a:srgbClr val="C00000"/>
                </a:solidFill>
                <a:latin typeface="思源黑体 CN Normal" panose="020B0400000000000000" pitchFamily="34" charset="-122"/>
                <a:ea typeface="思源黑体 CN Normal" panose="020B0400000000000000" pitchFamily="34" charset="-122"/>
                <a:cs typeface="+mn-ea"/>
                <a:sym typeface="+mn-lt"/>
              </a:rPr>
              <a:t>高扬伟大建党精神 </a:t>
            </a:r>
            <a:endParaRPr lang="zh-CN" altLang="en-US" sz="2400" kern="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pic>
        <p:nvPicPr>
          <p:cNvPr id="23" name="图片 22"/>
          <p:cNvPicPr>
            <a:picLocks noChangeAspect="1"/>
          </p:cNvPicPr>
          <p:nvPr/>
        </p:nvPicPr>
        <p:blipFill rotWithShape="1">
          <a:blip r:embed="rId12" cstate="print">
            <a:extLst>
              <a:ext uri="{28A0092B-C50C-407E-A947-70E740481C1C}">
                <a14:useLocalDpi xmlns:a14="http://schemas.microsoft.com/office/drawing/2010/main" val="0"/>
              </a:ext>
            </a:extLst>
          </a:blip>
          <a:srcRect t="63457"/>
          <a:stretch>
            <a:fillRect/>
          </a:stretch>
        </p:blipFill>
        <p:spPr>
          <a:xfrm>
            <a:off x="0" y="4996450"/>
            <a:ext cx="12192000" cy="1861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55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05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55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5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255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05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35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05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par>
                          <p:cTn id="52" fill="hold">
                            <p:stCondLst>
                              <p:cond delay="4550"/>
                            </p:stCondLst>
                            <p:childTnLst>
                              <p:par>
                                <p:cTn id="53" presetID="53"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par>
                          <p:cTn id="58" fill="hold">
                            <p:stCondLst>
                              <p:cond delay="505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1" grpId="0" bldLvl="0" animBg="1"/>
      <p:bldP spid="14" grpId="0" bldLvl="0" animBg="1"/>
      <p:bldP spid="15" grpId="0" bldLvl="0" animBg="1"/>
      <p:bldP spid="16" grpId="0" bldLvl="0" animBg="1"/>
      <p:bldP spid="17" grpId="0"/>
      <p:bldP spid="19" grpId="0" bldLvl="0" animBg="1"/>
      <p:bldP spid="20" grpId="0" bldLvl="0" animBg="1"/>
      <p:bldP spid="21" grpId="0" bldLvl="0" animBg="1"/>
      <p:bldP spid="2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0" name="箭头: 右 9"/>
          <p:cNvSpPr/>
          <p:nvPr/>
        </p:nvSpPr>
        <p:spPr>
          <a:xfrm>
            <a:off x="726831" y="2129460"/>
            <a:ext cx="10573258" cy="521677"/>
          </a:xfrm>
          <a:prstGeom prst="rightArrow">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99967" y="2074749"/>
            <a:ext cx="576388" cy="576388"/>
          </a:xfrm>
          <a:prstGeom prst="ellipse">
            <a:avLst/>
          </a:prstGeom>
          <a:solidFill>
            <a:srgbClr val="96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18356" y="1366863"/>
            <a:ext cx="1224845" cy="706755"/>
          </a:xfrm>
          <a:prstGeom prst="rect">
            <a:avLst/>
          </a:prstGeom>
          <a:noFill/>
        </p:spPr>
        <p:txBody>
          <a:bodyPr wrap="square">
            <a:spAutoFit/>
          </a:bodyPr>
          <a:lstStyle/>
          <a:p>
            <a:r>
              <a:rPr lang="zh-CN" altLang="en-US" sz="2000" b="1" dirty="0">
                <a:solidFill>
                  <a:srgbClr val="FF0000"/>
                </a:solidFill>
                <a:latin typeface="宋体" panose="02010600030101010101" pitchFamily="2" charset="-122"/>
                <a:ea typeface="宋体" panose="02010600030101010101" pitchFamily="2" charset="-122"/>
              </a:rPr>
              <a:t>不怕牺牲</a:t>
            </a:r>
            <a:endParaRPr lang="zh-CN" altLang="en-US" sz="2000" b="1" dirty="0">
              <a:solidFill>
                <a:srgbClr val="FF0000"/>
              </a:solidFill>
              <a:latin typeface="宋体" panose="02010600030101010101" pitchFamily="2" charset="-122"/>
              <a:ea typeface="宋体" panose="02010600030101010101" pitchFamily="2" charset="-122"/>
            </a:endParaRPr>
          </a:p>
          <a:p>
            <a:r>
              <a:rPr lang="zh-CN" altLang="en-US" sz="2000" b="1" dirty="0">
                <a:solidFill>
                  <a:srgbClr val="FF0000"/>
                </a:solidFill>
                <a:latin typeface="宋体" panose="02010600030101010101" pitchFamily="2" charset="-122"/>
                <a:ea typeface="宋体" panose="02010600030101010101" pitchFamily="2" charset="-122"/>
              </a:rPr>
              <a:t>英勇斗争</a:t>
            </a:r>
            <a:endParaRPr lang="zh-CN" altLang="en-US" sz="2000" b="1" dirty="0">
              <a:solidFill>
                <a:srgbClr val="FF0000"/>
              </a:solidFill>
              <a:latin typeface="宋体" panose="02010600030101010101" pitchFamily="2" charset="-122"/>
              <a:ea typeface="宋体" panose="02010600030101010101" pitchFamily="2" charset="-122"/>
            </a:endParaRPr>
          </a:p>
        </p:txBody>
      </p:sp>
      <p:sp>
        <p:nvSpPr>
          <p:cNvPr id="12" name="文本框 11"/>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latin typeface="等线" panose="02010600030101010101" pitchFamily="2" charset="-122"/>
                <a:ea typeface="思源黑体 CN Normal" panose="020B0400000000000000"/>
                <a:cs typeface="宋体" panose="02010600030101010101" pitchFamily="2" charset="-122"/>
              </a:rPr>
              <a:t>四</a:t>
            </a:r>
            <a:r>
              <a:rPr lang="zh-CN" altLang="zh-CN" sz="2400" b="1" kern="100" dirty="0">
                <a:latin typeface="等线" panose="02010600030101010101" pitchFamily="2" charset="-122"/>
                <a:ea typeface="思源黑体 CN Normal" panose="020B0400000000000000"/>
                <a:cs typeface="宋体" panose="02010600030101010101" pitchFamily="2" charset="-122"/>
              </a:rPr>
              <a:t>、</a:t>
            </a:r>
            <a:r>
              <a:rPr lang="zh-CN" altLang="en-US" sz="2400" b="1" kern="100" dirty="0">
                <a:latin typeface="等线" panose="02010600030101010101" pitchFamily="2" charset="-122"/>
                <a:ea typeface="思源黑体 CN Normal" panose="020B0400000000000000"/>
                <a:cs typeface="宋体" panose="02010600030101010101" pitchFamily="2" charset="-122"/>
              </a:rPr>
              <a:t>伟大建党精神的深刻内涵</a:t>
            </a:r>
            <a:endParaRPr lang="zh-CN" altLang="zh-CN" sz="1600" kern="100" dirty="0">
              <a:latin typeface="等线" panose="02010600030101010101" pitchFamily="2" charset="-122"/>
              <a:ea typeface="思源黑体 CN Normal" panose="020B0400000000000000"/>
              <a:cs typeface="Times New Roman" panose="02020603050405020304" pitchFamily="18" charset="0"/>
            </a:endParaRPr>
          </a:p>
        </p:txBody>
      </p:sp>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t="28772" r="5756"/>
          <a:stretch>
            <a:fillRect/>
          </a:stretch>
        </p:blipFill>
        <p:spPr>
          <a:xfrm>
            <a:off x="306705" y="5697855"/>
            <a:ext cx="11577955" cy="949960"/>
          </a:xfrm>
          <a:prstGeom prst="rect">
            <a:avLst/>
          </a:prstGeom>
        </p:spPr>
      </p:pic>
      <p:grpSp>
        <p:nvGrpSpPr>
          <p:cNvPr id="2" name="组合 1"/>
          <p:cNvGrpSpPr/>
          <p:nvPr/>
        </p:nvGrpSpPr>
        <p:grpSpPr>
          <a:xfrm>
            <a:off x="2835275" y="2706370"/>
            <a:ext cx="6847840" cy="3183890"/>
            <a:chOff x="660400" y="1452836"/>
            <a:chExt cx="10921228" cy="4082786"/>
          </a:xfrm>
        </p:grpSpPr>
        <p:sp>
          <p:nvSpPr>
            <p:cNvPr id="38" name="Freeform 5"/>
            <p:cNvSpPr/>
            <p:nvPr/>
          </p:nvSpPr>
          <p:spPr bwMode="auto">
            <a:xfrm>
              <a:off x="660400" y="1747611"/>
              <a:ext cx="10921228" cy="3788011"/>
            </a:xfrm>
            <a:custGeom>
              <a:avLst/>
              <a:gdLst>
                <a:gd name="T0" fmla="*/ 0 w 12629"/>
                <a:gd name="T1" fmla="*/ 0 h 4426"/>
                <a:gd name="T2" fmla="*/ 12629 w 12629"/>
                <a:gd name="T3" fmla="*/ 0 h 4426"/>
                <a:gd name="T4" fmla="*/ 12508 w 12629"/>
                <a:gd name="T5" fmla="*/ 4426 h 4426"/>
                <a:gd name="T6" fmla="*/ 299 w 12629"/>
                <a:gd name="T7" fmla="*/ 4426 h 4426"/>
                <a:gd name="T8" fmla="*/ 0 w 12629"/>
                <a:gd name="T9" fmla="*/ 0 h 4426"/>
              </a:gdLst>
              <a:ahLst/>
              <a:cxnLst>
                <a:cxn ang="0">
                  <a:pos x="T0" y="T1"/>
                </a:cxn>
                <a:cxn ang="0">
                  <a:pos x="T2" y="T3"/>
                </a:cxn>
                <a:cxn ang="0">
                  <a:pos x="T4" y="T5"/>
                </a:cxn>
                <a:cxn ang="0">
                  <a:pos x="T6" y="T7"/>
                </a:cxn>
                <a:cxn ang="0">
                  <a:pos x="T8" y="T9"/>
                </a:cxn>
              </a:cxnLst>
              <a:rect l="0" t="0" r="r" b="b"/>
              <a:pathLst>
                <a:path w="12629" h="4426">
                  <a:moveTo>
                    <a:pt x="0" y="0"/>
                  </a:moveTo>
                  <a:lnTo>
                    <a:pt x="12629" y="0"/>
                  </a:lnTo>
                  <a:lnTo>
                    <a:pt x="12508" y="4426"/>
                  </a:lnTo>
                  <a:lnTo>
                    <a:pt x="299" y="4426"/>
                  </a:lnTo>
                  <a:lnTo>
                    <a:pt x="0" y="0"/>
                  </a:lnTo>
                  <a:close/>
                </a:path>
              </a:pathLst>
            </a:custGeom>
            <a:solidFill>
              <a:srgbClr val="C00000"/>
            </a:solidFill>
            <a:ln>
              <a:noFill/>
            </a:ln>
          </p:spPr>
          <p:txBody>
            <a:bodyPr vert="horz" wrap="square" lIns="91440" tIns="45720" rIns="91440" bIns="45720" numCol="1" anchor="t" anchorCtr="0" compatLnSpc="1"/>
            <a:p>
              <a:endParaRPr lang="zh-CN" altLang="en-US">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9" name="Rectangle 6"/>
            <p:cNvSpPr>
              <a:spLocks noChangeArrowheads="1"/>
            </p:cNvSpPr>
            <p:nvPr/>
          </p:nvSpPr>
          <p:spPr bwMode="auto">
            <a:xfrm>
              <a:off x="898841" y="1452836"/>
              <a:ext cx="10488899" cy="3990022"/>
            </a:xfrm>
            <a:prstGeom prst="rect">
              <a:avLst/>
            </a:prstGeom>
            <a:solidFill>
              <a:schemeClr val="bg1"/>
            </a:solidFill>
            <a:ln w="57150">
              <a:solidFill>
                <a:srgbClr val="C00000"/>
              </a:solidFill>
            </a:ln>
          </p:spPr>
          <p:txBody>
            <a:bodyPr vert="horz" wrap="square" lIns="91440" tIns="45720" rIns="91440" bIns="45720" numCol="1" anchor="t" anchorCtr="0" compatLnSpc="1"/>
            <a:p>
              <a:endParaRPr lang="zh-CN" altLang="en-US">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42" name="文本框 41"/>
          <p:cNvSpPr txBox="1"/>
          <p:nvPr/>
        </p:nvSpPr>
        <p:spPr>
          <a:xfrm>
            <a:off x="3239770" y="2831465"/>
            <a:ext cx="6038215" cy="3138170"/>
          </a:xfrm>
          <a:prstGeom prst="rect">
            <a:avLst/>
          </a:prstGeom>
          <a:noFill/>
        </p:spPr>
        <p:txBody>
          <a:bodyPr wrap="square">
            <a:spAutoFit/>
          </a:bodyPr>
          <a:p>
            <a:pPr marL="285750" indent="-285750" algn="just">
              <a:lnSpc>
                <a:spcPct val="150000"/>
              </a:lnSpc>
              <a:buFont typeface="Wingdings" panose="05000000000000000000" pitchFamily="2" charset="2"/>
              <a:buChar char="p"/>
            </a:pPr>
            <a:r>
              <a:rPr lang="zh-CN" altLang="zh-CN" sz="2400" kern="100" dirty="0">
                <a:effectLst/>
                <a:latin typeface="黑体" panose="02010609060101010101" pitchFamily="49" charset="-122"/>
                <a:ea typeface="黑体" panose="02010609060101010101" pitchFamily="49" charset="-122"/>
                <a:cs typeface="宋体" panose="02010600030101010101" pitchFamily="2" charset="-122"/>
              </a:rPr>
              <a:t>视死如归的革命烈士；</a:t>
            </a:r>
            <a:endParaRPr lang="en-US" altLang="zh-CN" sz="2400" kern="100" dirty="0">
              <a:effectLst/>
              <a:latin typeface="黑体" panose="02010609060101010101" pitchFamily="49" charset="-122"/>
              <a:ea typeface="黑体" panose="02010609060101010101" pitchFamily="49" charset="-122"/>
              <a:cs typeface="宋体" panose="02010600030101010101" pitchFamily="2" charset="-122"/>
            </a:endParaRPr>
          </a:p>
          <a:p>
            <a:pPr marL="285750" indent="-285750" algn="just">
              <a:lnSpc>
                <a:spcPct val="150000"/>
              </a:lnSpc>
              <a:buFont typeface="Wingdings" panose="05000000000000000000" pitchFamily="2" charset="2"/>
              <a:buChar char="p"/>
            </a:pPr>
            <a:r>
              <a:rPr lang="zh-CN" altLang="zh-CN" sz="2400" kern="100" dirty="0">
                <a:effectLst/>
                <a:latin typeface="黑体" panose="02010609060101010101" pitchFamily="49" charset="-122"/>
                <a:ea typeface="黑体" panose="02010609060101010101" pitchFamily="49" charset="-122"/>
                <a:cs typeface="宋体" panose="02010600030101010101" pitchFamily="2" charset="-122"/>
              </a:rPr>
              <a:t>顽强奋斗的英雄人物；</a:t>
            </a:r>
            <a:endParaRPr lang="en-US" altLang="zh-CN" sz="2400" kern="100" dirty="0">
              <a:effectLst/>
              <a:latin typeface="黑体" panose="02010609060101010101" pitchFamily="49" charset="-122"/>
              <a:ea typeface="黑体" panose="02010609060101010101" pitchFamily="49" charset="-122"/>
              <a:cs typeface="宋体" panose="02010600030101010101" pitchFamily="2" charset="-122"/>
            </a:endParaRPr>
          </a:p>
          <a:p>
            <a:pPr marL="285750" indent="-285750" algn="just">
              <a:lnSpc>
                <a:spcPct val="150000"/>
              </a:lnSpc>
              <a:buFont typeface="Wingdings" panose="05000000000000000000" pitchFamily="2" charset="2"/>
              <a:buChar char="p"/>
            </a:pPr>
            <a:r>
              <a:rPr lang="zh-CN" altLang="zh-CN" sz="2400" kern="100" dirty="0">
                <a:effectLst/>
                <a:latin typeface="黑体" panose="02010609060101010101" pitchFamily="49" charset="-122"/>
                <a:ea typeface="黑体" panose="02010609060101010101" pitchFamily="49" charset="-122"/>
                <a:cs typeface="宋体" panose="02010600030101010101" pitchFamily="2" charset="-122"/>
              </a:rPr>
              <a:t>忘我奉献的先进模范；</a:t>
            </a:r>
            <a:endParaRPr lang="zh-CN" altLang="zh-CN" sz="2400" kern="100" dirty="0">
              <a:effectLst/>
              <a:latin typeface="黑体" panose="02010609060101010101" pitchFamily="49" charset="-122"/>
              <a:ea typeface="黑体" panose="02010609060101010101" pitchFamily="49" charset="-122"/>
              <a:cs typeface="宋体" panose="02010600030101010101" pitchFamily="2" charset="-122"/>
            </a:endParaRPr>
          </a:p>
          <a:p>
            <a:pPr marL="285750" indent="-285750" algn="just">
              <a:lnSpc>
                <a:spcPct val="150000"/>
              </a:lnSpc>
              <a:buFont typeface="Wingdings" panose="05000000000000000000" pitchFamily="2" charset="2"/>
              <a:buChar char="p"/>
            </a:pPr>
            <a:r>
              <a:rPr lang="zh-CN" altLang="en-US" sz="2000" kern="100" dirty="0">
                <a:effectLst/>
                <a:latin typeface="黑体" panose="02010609060101010101" pitchFamily="49" charset="-122"/>
                <a:ea typeface="黑体" panose="02010609060101010101" pitchFamily="49" charset="-122"/>
                <a:cs typeface="宋体" panose="02010600030101010101" pitchFamily="2" charset="-122"/>
              </a:rPr>
              <a:t>井冈山精神、长征精神、抗美援朝精神、两弹一星精神、抗疫精神、脱贫攻坚精神</a:t>
            </a:r>
            <a:r>
              <a:rPr lang="en-US" altLang="zh-CN" sz="2000" kern="100" dirty="0">
                <a:effectLst/>
                <a:latin typeface="黑体" panose="02010609060101010101" pitchFamily="49" charset="-122"/>
                <a:ea typeface="黑体" panose="02010609060101010101" pitchFamily="49" charset="-122"/>
                <a:cs typeface="宋体" panose="02010600030101010101" pitchFamily="2" charset="-122"/>
              </a:rPr>
              <a:t>......</a:t>
            </a:r>
            <a:endParaRPr lang="en-US" altLang="zh-CN" sz="2000" kern="100" dirty="0">
              <a:effectLst/>
              <a:latin typeface="黑体" panose="02010609060101010101" pitchFamily="49" charset="-122"/>
              <a:ea typeface="黑体" panose="02010609060101010101" pitchFamily="49" charset="-122"/>
              <a:cs typeface="宋体" panose="02010600030101010101" pitchFamily="2" charset="-122"/>
            </a:endParaRPr>
          </a:p>
          <a:p>
            <a:pPr indent="0" algn="just">
              <a:lnSpc>
                <a:spcPct val="150000"/>
              </a:lnSpc>
              <a:buFont typeface="Wingdings" panose="05000000000000000000" pitchFamily="2" charset="2"/>
              <a:buNone/>
            </a:pPr>
            <a:endParaRPr lang="zh-CN" altLang="zh-CN" sz="20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4" name="文本框 3"/>
          <p:cNvSpPr txBox="1"/>
          <p:nvPr/>
        </p:nvSpPr>
        <p:spPr>
          <a:xfrm>
            <a:off x="1937385" y="1543685"/>
            <a:ext cx="6264910" cy="491490"/>
          </a:xfrm>
          <a:prstGeom prst="rect">
            <a:avLst/>
          </a:prstGeom>
          <a:noFill/>
        </p:spPr>
        <p:txBody>
          <a:bodyPr wrap="square">
            <a:spAutoFit/>
          </a:bodyPr>
          <a:p>
            <a:pPr algn="ctr">
              <a:lnSpc>
                <a:spcPct val="130000"/>
              </a:lnSpc>
            </a:pPr>
            <a:r>
              <a:rPr lang="zh-CN" sz="2000" b="1" kern="0" dirty="0">
                <a:effectLst/>
                <a:latin typeface="黑体" panose="02010609060101010101" pitchFamily="49" charset="-122"/>
                <a:ea typeface="黑体" panose="02010609060101010101" pitchFamily="49" charset="-122"/>
                <a:cs typeface="Helvetica" panose="020B0604020202020204" pitchFamily="34" charset="0"/>
              </a:rPr>
              <a:t>随时准备为党和人民牺牲一切</a:t>
            </a:r>
            <a:endParaRPr lang="zh-CN" sz="20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0" name="箭头: 右 9"/>
          <p:cNvSpPr/>
          <p:nvPr/>
        </p:nvSpPr>
        <p:spPr>
          <a:xfrm>
            <a:off x="726831" y="2129460"/>
            <a:ext cx="10573258" cy="521677"/>
          </a:xfrm>
          <a:prstGeom prst="rightArrow">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99967" y="2074749"/>
            <a:ext cx="576388" cy="576388"/>
          </a:xfrm>
          <a:prstGeom prst="ellipse">
            <a:avLst/>
          </a:prstGeom>
          <a:solidFill>
            <a:srgbClr val="96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18356" y="1366863"/>
            <a:ext cx="1224845" cy="706755"/>
          </a:xfrm>
          <a:prstGeom prst="rect">
            <a:avLst/>
          </a:prstGeom>
          <a:noFill/>
        </p:spPr>
        <p:txBody>
          <a:bodyPr wrap="square">
            <a:spAutoFit/>
          </a:bodyPr>
          <a:lstStyle/>
          <a:p>
            <a:r>
              <a:rPr lang="zh-CN" altLang="en-US" sz="2000" b="1" dirty="0">
                <a:solidFill>
                  <a:srgbClr val="FF0000"/>
                </a:solidFill>
                <a:latin typeface="宋体" panose="02010600030101010101" pitchFamily="2" charset="-122"/>
                <a:ea typeface="宋体" panose="02010600030101010101" pitchFamily="2" charset="-122"/>
              </a:rPr>
              <a:t>对党忠诚</a:t>
            </a:r>
            <a:endParaRPr lang="zh-CN" altLang="en-US" sz="2000" b="1" dirty="0">
              <a:solidFill>
                <a:srgbClr val="FF0000"/>
              </a:solidFill>
              <a:latin typeface="宋体" panose="02010600030101010101" pitchFamily="2" charset="-122"/>
              <a:ea typeface="宋体" panose="02010600030101010101" pitchFamily="2" charset="-122"/>
            </a:endParaRPr>
          </a:p>
          <a:p>
            <a:r>
              <a:rPr lang="zh-CN" altLang="en-US" sz="2000" b="1" dirty="0">
                <a:solidFill>
                  <a:srgbClr val="FF0000"/>
                </a:solidFill>
                <a:latin typeface="宋体" panose="02010600030101010101" pitchFamily="2" charset="-122"/>
                <a:ea typeface="宋体" panose="02010600030101010101" pitchFamily="2" charset="-122"/>
              </a:rPr>
              <a:t>不负人民</a:t>
            </a:r>
            <a:endParaRPr lang="zh-CN" altLang="en-US" sz="2000" b="1" dirty="0">
              <a:solidFill>
                <a:srgbClr val="FF0000"/>
              </a:solidFill>
              <a:latin typeface="宋体" panose="02010600030101010101" pitchFamily="2" charset="-122"/>
              <a:ea typeface="宋体" panose="02010600030101010101" pitchFamily="2" charset="-122"/>
            </a:endParaRPr>
          </a:p>
        </p:txBody>
      </p:sp>
      <p:sp>
        <p:nvSpPr>
          <p:cNvPr id="12" name="文本框 11"/>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latin typeface="等线" panose="02010600030101010101" pitchFamily="2" charset="-122"/>
                <a:ea typeface="思源黑体 CN Normal" panose="020B0400000000000000"/>
                <a:cs typeface="宋体" panose="02010600030101010101" pitchFamily="2" charset="-122"/>
              </a:rPr>
              <a:t>四</a:t>
            </a:r>
            <a:r>
              <a:rPr lang="zh-CN" altLang="zh-CN" sz="2400" b="1" kern="100" dirty="0">
                <a:latin typeface="等线" panose="02010600030101010101" pitchFamily="2" charset="-122"/>
                <a:ea typeface="思源黑体 CN Normal" panose="020B0400000000000000"/>
                <a:cs typeface="宋体" panose="02010600030101010101" pitchFamily="2" charset="-122"/>
              </a:rPr>
              <a:t>、</a:t>
            </a:r>
            <a:r>
              <a:rPr lang="zh-CN" altLang="en-US" sz="2400" b="1" kern="100" dirty="0">
                <a:latin typeface="等线" panose="02010600030101010101" pitchFamily="2" charset="-122"/>
                <a:ea typeface="思源黑体 CN Normal" panose="020B0400000000000000"/>
                <a:cs typeface="宋体" panose="02010600030101010101" pitchFamily="2" charset="-122"/>
              </a:rPr>
              <a:t>伟大建党精神的深刻内涵</a:t>
            </a:r>
            <a:endParaRPr lang="zh-CN" altLang="zh-CN" sz="1600" kern="100" dirty="0">
              <a:latin typeface="等线" panose="02010600030101010101" pitchFamily="2" charset="-122"/>
              <a:ea typeface="思源黑体 CN Normal" panose="020B0400000000000000"/>
              <a:cs typeface="Times New Roman" panose="02020603050405020304" pitchFamily="18" charset="0"/>
            </a:endParaRPr>
          </a:p>
        </p:txBody>
      </p:sp>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t="28772" r="5756"/>
          <a:stretch>
            <a:fillRect/>
          </a:stretch>
        </p:blipFill>
        <p:spPr>
          <a:xfrm>
            <a:off x="306705" y="5697855"/>
            <a:ext cx="11577955" cy="949960"/>
          </a:xfrm>
          <a:prstGeom prst="rect">
            <a:avLst/>
          </a:prstGeom>
        </p:spPr>
      </p:pic>
      <p:sp>
        <p:nvSpPr>
          <p:cNvPr id="23" name="文本框 22"/>
          <p:cNvSpPr txBox="1"/>
          <p:nvPr/>
        </p:nvSpPr>
        <p:spPr>
          <a:xfrm>
            <a:off x="2530475" y="1582420"/>
            <a:ext cx="6264910" cy="491490"/>
          </a:xfrm>
          <a:prstGeom prst="rect">
            <a:avLst/>
          </a:prstGeom>
          <a:noFill/>
        </p:spPr>
        <p:txBody>
          <a:bodyPr wrap="square">
            <a:spAutoFit/>
          </a:bodyPr>
          <a:p>
            <a:pPr algn="ctr">
              <a:lnSpc>
                <a:spcPct val="130000"/>
              </a:lnSpc>
            </a:pPr>
            <a:r>
              <a:rPr lang="zh-CN" sz="2000" b="1" kern="0" dirty="0">
                <a:latin typeface="黑体" panose="02010609060101010101" pitchFamily="49" charset="-122"/>
                <a:ea typeface="黑体" panose="02010609060101010101" pitchFamily="49" charset="-122"/>
                <a:cs typeface="Helvetica" panose="020B0604020202020204" pitchFamily="34" charset="0"/>
              </a:rPr>
              <a:t>共产党员的政治品质、政治本色和政治承诺</a:t>
            </a:r>
            <a:endParaRPr lang="zh-CN" sz="2000" b="1" dirty="0">
              <a:latin typeface="黑体" panose="02010609060101010101" pitchFamily="49" charset="-122"/>
              <a:ea typeface="黑体" panose="02010609060101010101" pitchFamily="49" charset="-122"/>
            </a:endParaRPr>
          </a:p>
        </p:txBody>
      </p:sp>
      <p:sp>
        <p:nvSpPr>
          <p:cNvPr id="38" name="Freeform 5"/>
          <p:cNvSpPr/>
          <p:nvPr/>
        </p:nvSpPr>
        <p:spPr bwMode="auto">
          <a:xfrm>
            <a:off x="1475105" y="3157220"/>
            <a:ext cx="9340215" cy="2954020"/>
          </a:xfrm>
          <a:custGeom>
            <a:avLst/>
            <a:gdLst>
              <a:gd name="T0" fmla="*/ 0 w 12629"/>
              <a:gd name="T1" fmla="*/ 0 h 4426"/>
              <a:gd name="T2" fmla="*/ 12629 w 12629"/>
              <a:gd name="T3" fmla="*/ 0 h 4426"/>
              <a:gd name="T4" fmla="*/ 12508 w 12629"/>
              <a:gd name="T5" fmla="*/ 4426 h 4426"/>
              <a:gd name="T6" fmla="*/ 299 w 12629"/>
              <a:gd name="T7" fmla="*/ 4426 h 4426"/>
              <a:gd name="T8" fmla="*/ 0 w 12629"/>
              <a:gd name="T9" fmla="*/ 0 h 4426"/>
            </a:gdLst>
            <a:ahLst/>
            <a:cxnLst>
              <a:cxn ang="0">
                <a:pos x="T0" y="T1"/>
              </a:cxn>
              <a:cxn ang="0">
                <a:pos x="T2" y="T3"/>
              </a:cxn>
              <a:cxn ang="0">
                <a:pos x="T4" y="T5"/>
              </a:cxn>
              <a:cxn ang="0">
                <a:pos x="T6" y="T7"/>
              </a:cxn>
              <a:cxn ang="0">
                <a:pos x="T8" y="T9"/>
              </a:cxn>
            </a:cxnLst>
            <a:rect l="0" t="0" r="r" b="b"/>
            <a:pathLst>
              <a:path w="12629" h="4426">
                <a:moveTo>
                  <a:pt x="0" y="0"/>
                </a:moveTo>
                <a:lnTo>
                  <a:pt x="12629" y="0"/>
                </a:lnTo>
                <a:lnTo>
                  <a:pt x="12508" y="4426"/>
                </a:lnTo>
                <a:lnTo>
                  <a:pt x="299" y="4426"/>
                </a:lnTo>
                <a:lnTo>
                  <a:pt x="0" y="0"/>
                </a:lnTo>
                <a:close/>
              </a:path>
            </a:pathLst>
          </a:custGeom>
          <a:solidFill>
            <a:srgbClr val="C00000"/>
          </a:solidFill>
          <a:ln>
            <a:noFill/>
          </a:ln>
        </p:spPr>
        <p:txBody>
          <a:bodyPr vert="horz" wrap="square" lIns="91440" tIns="45720" rIns="91440" bIns="45720" numCol="1" anchor="t" anchorCtr="0" compatLnSpc="1"/>
          <a:p>
            <a:endParaRPr lang="zh-CN" altLang="en-US">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9" name="Rectangle 6"/>
          <p:cNvSpPr>
            <a:spLocks noChangeArrowheads="1"/>
          </p:cNvSpPr>
          <p:nvPr/>
        </p:nvSpPr>
        <p:spPr bwMode="auto">
          <a:xfrm>
            <a:off x="1567815" y="2706370"/>
            <a:ext cx="9155430" cy="3596640"/>
          </a:xfrm>
          <a:prstGeom prst="rect">
            <a:avLst/>
          </a:prstGeom>
          <a:solidFill>
            <a:schemeClr val="bg1"/>
          </a:solidFill>
          <a:ln w="57150">
            <a:solidFill>
              <a:srgbClr val="C00000"/>
            </a:solidFill>
          </a:ln>
        </p:spPr>
        <p:txBody>
          <a:bodyPr vert="horz" wrap="square" lIns="91440" tIns="45720" rIns="91440" bIns="45720" numCol="1" anchor="t" anchorCtr="0" compatLnSpc="1"/>
          <a:p>
            <a:endParaRPr lang="zh-CN" altLang="en-US">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文本框 3"/>
          <p:cNvSpPr txBox="1"/>
          <p:nvPr/>
        </p:nvSpPr>
        <p:spPr>
          <a:xfrm>
            <a:off x="1753235" y="2706370"/>
            <a:ext cx="8520430" cy="1938020"/>
          </a:xfrm>
          <a:prstGeom prst="rect">
            <a:avLst/>
          </a:prstGeom>
          <a:noFill/>
        </p:spPr>
        <p:txBody>
          <a:bodyPr wrap="square" rtlCol="0">
            <a:spAutoFit/>
          </a:bodyPr>
          <a:p>
            <a:r>
              <a:rPr lang="en-US" altLang="zh-CN" sz="2000">
                <a:latin typeface="黑体" panose="02010609060101010101" pitchFamily="49" charset="-122"/>
                <a:ea typeface="黑体" panose="02010609060101010101" pitchFamily="49" charset="-122"/>
                <a:cs typeface="黑体" panose="02010609060101010101" pitchFamily="49" charset="-122"/>
              </a:rPr>
              <a:t>    </a:t>
            </a:r>
            <a:r>
              <a:rPr lang="zh-CN" altLang="en-US" sz="2000">
                <a:latin typeface="黑体" panose="02010609060101010101" pitchFamily="49" charset="-122"/>
                <a:ea typeface="黑体" panose="02010609060101010101" pitchFamily="49" charset="-122"/>
                <a:cs typeface="黑体" panose="02010609060101010101" pitchFamily="49" charset="-122"/>
              </a:rPr>
              <a:t>党的一大纲领明确规定党员的条件是：“凡承认本党纲领和政策，并愿成为</a:t>
            </a:r>
            <a:r>
              <a:rPr lang="zh-CN" altLang="en-US" sz="2000" b="1">
                <a:latin typeface="黑体" panose="02010609060101010101" pitchFamily="49" charset="-122"/>
                <a:ea typeface="黑体" panose="02010609060101010101" pitchFamily="49" charset="-122"/>
                <a:cs typeface="黑体" panose="02010609060101010101" pitchFamily="49" charset="-122"/>
              </a:rPr>
              <a:t>忠实党员</a:t>
            </a:r>
            <a:r>
              <a:rPr lang="zh-CN" altLang="en-US" sz="2000">
                <a:latin typeface="黑体" panose="02010609060101010101" pitchFamily="49" charset="-122"/>
                <a:ea typeface="黑体" panose="02010609060101010101" pitchFamily="49" charset="-122"/>
                <a:cs typeface="黑体" panose="02010609060101010101" pitchFamily="49" charset="-122"/>
              </a:rPr>
              <a:t>的人”。</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r>
              <a:rPr lang="zh-CN" altLang="en-US" sz="2000">
                <a:latin typeface="黑体" panose="02010609060101010101" pitchFamily="49" charset="-122"/>
                <a:ea typeface="黑体" panose="02010609060101010101" pitchFamily="49" charset="-122"/>
                <a:cs typeface="黑体" panose="02010609060101010101" pitchFamily="49" charset="-122"/>
              </a:rPr>
              <a:t> </a:t>
            </a:r>
            <a:r>
              <a:rPr lang="en-US" altLang="zh-CN" sz="2000">
                <a:latin typeface="黑体" panose="02010609060101010101" pitchFamily="49" charset="-122"/>
                <a:ea typeface="黑体" panose="02010609060101010101" pitchFamily="49" charset="-122"/>
                <a:cs typeface="黑体" panose="02010609060101010101" pitchFamily="49" charset="-122"/>
              </a:rPr>
              <a:t>   </a:t>
            </a:r>
            <a:r>
              <a:rPr lang="zh-CN" altLang="en-US" sz="2000">
                <a:latin typeface="黑体" panose="02010609060101010101" pitchFamily="49" charset="-122"/>
                <a:ea typeface="黑体" panose="02010609060101010101" pitchFamily="49" charset="-122"/>
                <a:cs typeface="黑体" panose="02010609060101010101" pitchFamily="49" charset="-122"/>
              </a:rPr>
              <a:t>党的二大决议案指出，中国共产党是“为无产群众奋斗的政党”，“既然要组成一个做革命运动的并且一个大的群众党”，“就不能忘了两个重大的律：（一）</a:t>
            </a:r>
            <a:r>
              <a:rPr lang="zh-CN" altLang="en-US" sz="2000" b="1">
                <a:latin typeface="黑体" panose="02010609060101010101" pitchFamily="49" charset="-122"/>
                <a:ea typeface="黑体" panose="02010609060101010101" pitchFamily="49" charset="-122"/>
                <a:cs typeface="黑体" panose="02010609060101010101" pitchFamily="49" charset="-122"/>
              </a:rPr>
              <a:t>党的一切运动都必须深入到广大的群众里面去</a:t>
            </a:r>
            <a:r>
              <a:rPr lang="zh-CN" altLang="en-US" sz="2000">
                <a:latin typeface="黑体" panose="02010609060101010101" pitchFamily="49" charset="-122"/>
                <a:ea typeface="黑体" panose="02010609060101010101" pitchFamily="49" charset="-122"/>
                <a:cs typeface="黑体" panose="02010609060101010101" pitchFamily="49" charset="-122"/>
              </a:rPr>
              <a:t>。（二）</a:t>
            </a:r>
            <a:r>
              <a:rPr lang="zh-CN" altLang="en-US" sz="2000" b="1">
                <a:latin typeface="黑体" panose="02010609060101010101" pitchFamily="49" charset="-122"/>
                <a:ea typeface="黑体" panose="02010609060101010101" pitchFamily="49" charset="-122"/>
                <a:cs typeface="黑体" panose="02010609060101010101" pitchFamily="49" charset="-122"/>
              </a:rPr>
              <a:t>党的内部必须有适应于革命的组织与训练</a:t>
            </a:r>
            <a:r>
              <a:rPr lang="zh-CN" altLang="en-US" sz="2000">
                <a:latin typeface="黑体" panose="02010609060101010101" pitchFamily="49" charset="-122"/>
                <a:ea typeface="黑体" panose="02010609060101010101" pitchFamily="49" charset="-122"/>
                <a:cs typeface="黑体" panose="02010609060101010101" pitchFamily="49" charset="-122"/>
              </a:rPr>
              <a:t>。”</a:t>
            </a:r>
            <a:r>
              <a:rPr lang="en-US" altLang="zh-CN" sz="2000">
                <a:latin typeface="黑体" panose="02010609060101010101" pitchFamily="49" charset="-122"/>
                <a:ea typeface="黑体" panose="02010609060101010101" pitchFamily="49" charset="-122"/>
                <a:cs typeface="黑体" panose="02010609060101010101" pitchFamily="49" charset="-122"/>
              </a:rPr>
              <a:t>     </a:t>
            </a:r>
            <a:endParaRPr lang="en-US" altLang="zh-CN" sz="2000">
              <a:latin typeface="黑体" panose="02010609060101010101" pitchFamily="49" charset="-122"/>
              <a:ea typeface="黑体" panose="02010609060101010101" pitchFamily="49" charset="-122"/>
              <a:cs typeface="黑体" panose="02010609060101010101" pitchFamily="49" charset="-122"/>
            </a:endParaRPr>
          </a:p>
        </p:txBody>
      </p:sp>
      <p:sp>
        <p:nvSpPr>
          <p:cNvPr id="100" name="文本框 99"/>
          <p:cNvSpPr txBox="1"/>
          <p:nvPr/>
        </p:nvSpPr>
        <p:spPr>
          <a:xfrm>
            <a:off x="1615440" y="4644390"/>
            <a:ext cx="8961120" cy="1630045"/>
          </a:xfrm>
          <a:prstGeom prst="rect">
            <a:avLst/>
          </a:prstGeom>
          <a:noFill/>
          <a:ln w="9525">
            <a:noFill/>
          </a:ln>
        </p:spPr>
        <p:txBody>
          <a:bodyPr wrap="square">
            <a:spAutoFit/>
          </a:bodyPr>
          <a:p>
            <a:pPr indent="0"/>
            <a:r>
              <a:rPr lang="en-US" altLang="zh-CN" sz="2000" b="0">
                <a:latin typeface="黑体" panose="02010609060101010101" pitchFamily="49" charset="-122"/>
                <a:ea typeface="黑体" panose="02010609060101010101" pitchFamily="49" charset="-122"/>
                <a:cs typeface="黑体" panose="02010609060101010101" pitchFamily="49" charset="-122"/>
              </a:rPr>
              <a:t>    </a:t>
            </a:r>
            <a:r>
              <a:rPr lang="zh-CN" sz="2000" b="0">
                <a:latin typeface="黑体" panose="02010609060101010101" pitchFamily="49" charset="-122"/>
                <a:ea typeface="黑体" panose="02010609060101010101" pitchFamily="49" charset="-122"/>
                <a:cs typeface="黑体" panose="02010609060101010101" pitchFamily="49" charset="-122"/>
              </a:rPr>
              <a:t>习总书记强调：“对党忠诚，是共产党人首要的政治品质。我们党一路走来，经历了无数艰险和磨难，但任何困难都没有压垮我们，任何敌人都没能打倒我们，靠的就是千千万万党员的忠诚。对党忠诚，必须一心一意、一以贯之，必须表里如一、知行合一，任何时候任何情况下都不改其心、不移其志、不毁其节。</a:t>
            </a:r>
            <a:endParaRPr lang="zh-CN" sz="2000" b="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randombar(horizontal)">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100" grpId="0"/>
      <p:bldP spid="100" grpId="1"/>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0" name="箭头: 右 9"/>
          <p:cNvSpPr/>
          <p:nvPr/>
        </p:nvSpPr>
        <p:spPr>
          <a:xfrm>
            <a:off x="726831" y="2129460"/>
            <a:ext cx="10573258" cy="521677"/>
          </a:xfrm>
          <a:prstGeom prst="rightArrow">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99967" y="2074749"/>
            <a:ext cx="576388" cy="576388"/>
          </a:xfrm>
          <a:prstGeom prst="ellipse">
            <a:avLst/>
          </a:prstGeom>
          <a:solidFill>
            <a:srgbClr val="96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18356" y="1366863"/>
            <a:ext cx="1224845" cy="706755"/>
          </a:xfrm>
          <a:prstGeom prst="rect">
            <a:avLst/>
          </a:prstGeom>
          <a:noFill/>
        </p:spPr>
        <p:txBody>
          <a:bodyPr wrap="square">
            <a:spAutoFit/>
          </a:bodyPr>
          <a:lstStyle/>
          <a:p>
            <a:r>
              <a:rPr lang="zh-CN" altLang="en-US" sz="2000" b="1" dirty="0">
                <a:solidFill>
                  <a:srgbClr val="FF0000"/>
                </a:solidFill>
                <a:latin typeface="宋体" panose="02010600030101010101" pitchFamily="2" charset="-122"/>
                <a:ea typeface="宋体" panose="02010600030101010101" pitchFamily="2" charset="-122"/>
              </a:rPr>
              <a:t>对党忠诚</a:t>
            </a:r>
            <a:endParaRPr lang="zh-CN" altLang="en-US" sz="2000" b="1" dirty="0">
              <a:solidFill>
                <a:srgbClr val="FF0000"/>
              </a:solidFill>
              <a:latin typeface="宋体" panose="02010600030101010101" pitchFamily="2" charset="-122"/>
              <a:ea typeface="宋体" panose="02010600030101010101" pitchFamily="2" charset="-122"/>
            </a:endParaRPr>
          </a:p>
          <a:p>
            <a:r>
              <a:rPr lang="zh-CN" altLang="en-US" sz="2000" b="1" dirty="0">
                <a:solidFill>
                  <a:srgbClr val="FF0000"/>
                </a:solidFill>
                <a:latin typeface="宋体" panose="02010600030101010101" pitchFamily="2" charset="-122"/>
                <a:ea typeface="宋体" panose="02010600030101010101" pitchFamily="2" charset="-122"/>
              </a:rPr>
              <a:t>不负人民</a:t>
            </a:r>
            <a:endParaRPr lang="zh-CN" altLang="en-US" sz="2000" b="1" dirty="0">
              <a:solidFill>
                <a:srgbClr val="FF0000"/>
              </a:solidFill>
              <a:latin typeface="宋体" panose="02010600030101010101" pitchFamily="2" charset="-122"/>
              <a:ea typeface="宋体" panose="02010600030101010101" pitchFamily="2" charset="-122"/>
            </a:endParaRPr>
          </a:p>
        </p:txBody>
      </p:sp>
      <p:sp>
        <p:nvSpPr>
          <p:cNvPr id="12" name="文本框 11"/>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latin typeface="等线" panose="02010600030101010101" pitchFamily="2" charset="-122"/>
                <a:ea typeface="思源黑体 CN Normal" panose="020B0400000000000000"/>
                <a:cs typeface="宋体" panose="02010600030101010101" pitchFamily="2" charset="-122"/>
              </a:rPr>
              <a:t>四</a:t>
            </a:r>
            <a:r>
              <a:rPr lang="zh-CN" altLang="zh-CN" sz="2400" b="1" kern="100" dirty="0">
                <a:latin typeface="等线" panose="02010600030101010101" pitchFamily="2" charset="-122"/>
                <a:ea typeface="思源黑体 CN Normal" panose="020B0400000000000000"/>
                <a:cs typeface="宋体" panose="02010600030101010101" pitchFamily="2" charset="-122"/>
              </a:rPr>
              <a:t>、</a:t>
            </a:r>
            <a:r>
              <a:rPr lang="zh-CN" altLang="en-US" sz="2400" b="1" kern="100" dirty="0">
                <a:latin typeface="等线" panose="02010600030101010101" pitchFamily="2" charset="-122"/>
                <a:ea typeface="思源黑体 CN Normal" panose="020B0400000000000000"/>
                <a:cs typeface="宋体" panose="02010600030101010101" pitchFamily="2" charset="-122"/>
              </a:rPr>
              <a:t>伟大建党精神的深刻内涵</a:t>
            </a:r>
            <a:endParaRPr lang="zh-CN" altLang="zh-CN" sz="1600" kern="100" dirty="0">
              <a:latin typeface="等线" panose="02010600030101010101" pitchFamily="2" charset="-122"/>
              <a:ea typeface="思源黑体 CN Normal" panose="020B0400000000000000"/>
              <a:cs typeface="Times New Roman" panose="02020603050405020304" pitchFamily="18" charset="0"/>
            </a:endParaRPr>
          </a:p>
        </p:txBody>
      </p:sp>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t="28772" r="5756"/>
          <a:stretch>
            <a:fillRect/>
          </a:stretch>
        </p:blipFill>
        <p:spPr>
          <a:xfrm>
            <a:off x="306705" y="5697855"/>
            <a:ext cx="11577955" cy="949960"/>
          </a:xfrm>
          <a:prstGeom prst="rect">
            <a:avLst/>
          </a:prstGeom>
        </p:spPr>
      </p:pic>
      <p:sp>
        <p:nvSpPr>
          <p:cNvPr id="23" name="文本框 22"/>
          <p:cNvSpPr txBox="1"/>
          <p:nvPr/>
        </p:nvSpPr>
        <p:spPr>
          <a:xfrm>
            <a:off x="2962910" y="1447800"/>
            <a:ext cx="6264910" cy="491490"/>
          </a:xfrm>
          <a:prstGeom prst="rect">
            <a:avLst/>
          </a:prstGeom>
          <a:noFill/>
        </p:spPr>
        <p:txBody>
          <a:bodyPr wrap="square">
            <a:spAutoFit/>
          </a:bodyPr>
          <a:p>
            <a:pPr algn="ctr">
              <a:lnSpc>
                <a:spcPct val="130000"/>
              </a:lnSpc>
            </a:pPr>
            <a:r>
              <a:rPr lang="zh-CN" sz="2000" b="1" kern="0" dirty="0">
                <a:latin typeface="黑体" panose="02010609060101010101" pitchFamily="49" charset="-122"/>
                <a:ea typeface="黑体" panose="02010609060101010101" pitchFamily="49" charset="-122"/>
                <a:cs typeface="Helvetica" panose="020B0604020202020204" pitchFamily="34" charset="0"/>
              </a:rPr>
              <a:t>共产党员的政治品质、政治本色和政治承诺</a:t>
            </a:r>
            <a:endParaRPr lang="zh-CN" sz="2000" b="1" dirty="0">
              <a:latin typeface="黑体" panose="02010609060101010101" pitchFamily="49" charset="-122"/>
              <a:ea typeface="黑体" panose="02010609060101010101" pitchFamily="49" charset="-122"/>
            </a:endParaRPr>
          </a:p>
        </p:txBody>
      </p:sp>
      <p:sp>
        <p:nvSpPr>
          <p:cNvPr id="38" name="Freeform 5"/>
          <p:cNvSpPr/>
          <p:nvPr/>
        </p:nvSpPr>
        <p:spPr bwMode="auto">
          <a:xfrm>
            <a:off x="1475105" y="3157220"/>
            <a:ext cx="9340215" cy="2954020"/>
          </a:xfrm>
          <a:custGeom>
            <a:avLst/>
            <a:gdLst>
              <a:gd name="T0" fmla="*/ 0 w 12629"/>
              <a:gd name="T1" fmla="*/ 0 h 4426"/>
              <a:gd name="T2" fmla="*/ 12629 w 12629"/>
              <a:gd name="T3" fmla="*/ 0 h 4426"/>
              <a:gd name="T4" fmla="*/ 12508 w 12629"/>
              <a:gd name="T5" fmla="*/ 4426 h 4426"/>
              <a:gd name="T6" fmla="*/ 299 w 12629"/>
              <a:gd name="T7" fmla="*/ 4426 h 4426"/>
              <a:gd name="T8" fmla="*/ 0 w 12629"/>
              <a:gd name="T9" fmla="*/ 0 h 4426"/>
            </a:gdLst>
            <a:ahLst/>
            <a:cxnLst>
              <a:cxn ang="0">
                <a:pos x="T0" y="T1"/>
              </a:cxn>
              <a:cxn ang="0">
                <a:pos x="T2" y="T3"/>
              </a:cxn>
              <a:cxn ang="0">
                <a:pos x="T4" y="T5"/>
              </a:cxn>
              <a:cxn ang="0">
                <a:pos x="T6" y="T7"/>
              </a:cxn>
              <a:cxn ang="0">
                <a:pos x="T8" y="T9"/>
              </a:cxn>
            </a:cxnLst>
            <a:rect l="0" t="0" r="r" b="b"/>
            <a:pathLst>
              <a:path w="12629" h="4426">
                <a:moveTo>
                  <a:pt x="0" y="0"/>
                </a:moveTo>
                <a:lnTo>
                  <a:pt x="12629" y="0"/>
                </a:lnTo>
                <a:lnTo>
                  <a:pt x="12508" y="4426"/>
                </a:lnTo>
                <a:lnTo>
                  <a:pt x="299" y="4426"/>
                </a:lnTo>
                <a:lnTo>
                  <a:pt x="0" y="0"/>
                </a:lnTo>
                <a:close/>
              </a:path>
            </a:pathLst>
          </a:custGeom>
          <a:solidFill>
            <a:srgbClr val="C00000"/>
          </a:solidFill>
          <a:ln>
            <a:noFill/>
          </a:ln>
        </p:spPr>
        <p:txBody>
          <a:bodyPr vert="horz" wrap="square" lIns="91440" tIns="45720" rIns="91440" bIns="45720" numCol="1" anchor="t" anchorCtr="0" compatLnSpc="1"/>
          <a:p>
            <a:endParaRPr lang="zh-CN" altLang="en-US">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9" name="Rectangle 6"/>
          <p:cNvSpPr>
            <a:spLocks noChangeArrowheads="1"/>
          </p:cNvSpPr>
          <p:nvPr/>
        </p:nvSpPr>
        <p:spPr bwMode="auto">
          <a:xfrm>
            <a:off x="1678940" y="2927350"/>
            <a:ext cx="8970645" cy="3111500"/>
          </a:xfrm>
          <a:prstGeom prst="rect">
            <a:avLst/>
          </a:prstGeom>
          <a:solidFill>
            <a:schemeClr val="bg1"/>
          </a:solidFill>
          <a:ln w="57150">
            <a:solidFill>
              <a:srgbClr val="C00000"/>
            </a:solidFill>
          </a:ln>
        </p:spPr>
        <p:txBody>
          <a:bodyPr vert="horz" wrap="square" lIns="91440" tIns="45720" rIns="91440" bIns="45720" numCol="1" anchor="t" anchorCtr="0" compatLnSpc="1"/>
          <a:p>
            <a:endParaRPr lang="zh-CN" altLang="en-US">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 name="文本框 1"/>
          <p:cNvSpPr txBox="1"/>
          <p:nvPr/>
        </p:nvSpPr>
        <p:spPr>
          <a:xfrm>
            <a:off x="2213610" y="3289300"/>
            <a:ext cx="7600315" cy="1014730"/>
          </a:xfrm>
          <a:prstGeom prst="rect">
            <a:avLst/>
          </a:prstGeom>
          <a:noFill/>
          <a:ln w="9525">
            <a:noFill/>
          </a:ln>
        </p:spPr>
        <p:txBody>
          <a:bodyPr wrap="square">
            <a:spAutoFit/>
          </a:bodyPr>
          <a:p>
            <a:pPr indent="0"/>
            <a:r>
              <a:rPr lang="zh-CN" sz="2000" b="0">
                <a:latin typeface="黑体" panose="02010609060101010101" pitchFamily="49" charset="-122"/>
                <a:ea typeface="黑体" panose="02010609060101010101" pitchFamily="49" charset="-122"/>
                <a:cs typeface="黑体" panose="02010609060101010101" pitchFamily="49" charset="-122"/>
              </a:rPr>
              <a:t>江山就是人民，人民就是江山，打江山、守江山，守的是人民的心。中国共产党的根基在人民、血脉在人民、力量在人民。</a:t>
            </a:r>
            <a:endParaRPr lang="zh-CN" sz="2000" b="0">
              <a:latin typeface="黑体" panose="02010609060101010101" pitchFamily="49" charset="-122"/>
              <a:ea typeface="黑体" panose="02010609060101010101" pitchFamily="49" charset="-122"/>
              <a:cs typeface="黑体" panose="02010609060101010101" pitchFamily="49" charset="-122"/>
            </a:endParaRPr>
          </a:p>
          <a:p>
            <a:pPr indent="0"/>
            <a:r>
              <a:rPr lang="en-US" altLang="zh-CN" sz="2000">
                <a:latin typeface="黑体" panose="02010609060101010101" pitchFamily="49" charset="-122"/>
                <a:ea typeface="黑体" panose="02010609060101010101" pitchFamily="49" charset="-122"/>
                <a:cs typeface="黑体" panose="02010609060101010101" pitchFamily="49" charset="-122"/>
              </a:rPr>
              <a:t>                                            -----</a:t>
            </a:r>
            <a:r>
              <a:rPr lang="zh-CN" altLang="en-US" sz="2000">
                <a:latin typeface="黑体" panose="02010609060101010101" pitchFamily="49" charset="-122"/>
                <a:ea typeface="黑体" panose="02010609060101010101" pitchFamily="49" charset="-122"/>
                <a:cs typeface="黑体" panose="02010609060101010101" pitchFamily="49" charset="-122"/>
              </a:rPr>
              <a:t>习近平</a:t>
            </a:r>
            <a:endParaRPr lang="zh-CN" altLang="en-US" sz="2000">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2296160" y="4647565"/>
            <a:ext cx="7600315" cy="706755"/>
          </a:xfrm>
          <a:prstGeom prst="rect">
            <a:avLst/>
          </a:prstGeom>
          <a:noFill/>
          <a:ln w="9525">
            <a:noFill/>
          </a:ln>
        </p:spPr>
        <p:txBody>
          <a:bodyPr wrap="square">
            <a:spAutoFit/>
          </a:bodyPr>
          <a:p>
            <a:pPr indent="0"/>
            <a:r>
              <a:rPr lang="zh-CN" sz="2000" b="0">
                <a:latin typeface="黑体" panose="02010609060101010101" pitchFamily="49" charset="-122"/>
                <a:ea typeface="黑体" panose="02010609060101010101" pitchFamily="49" charset="-122"/>
                <a:cs typeface="黑体" panose="02010609060101010101" pitchFamily="49" charset="-122"/>
              </a:rPr>
              <a:t>只有不负人民，才能得到人民的衷心拥护，永葆党的执政地位</a:t>
            </a:r>
            <a:endParaRPr lang="zh-CN" sz="2000" b="0">
              <a:latin typeface="黑体" panose="02010609060101010101" pitchFamily="49" charset="-122"/>
              <a:ea typeface="黑体" panose="02010609060101010101" pitchFamily="49" charset="-122"/>
              <a:cs typeface="黑体" panose="02010609060101010101" pitchFamily="49" charset="-122"/>
            </a:endParaRPr>
          </a:p>
          <a:p>
            <a:pPr indent="0"/>
            <a:r>
              <a:rPr lang="zh-CN" sz="2000">
                <a:latin typeface="黑体" panose="02010609060101010101" pitchFamily="49" charset="-122"/>
                <a:ea typeface="黑体" panose="02010609060101010101" pitchFamily="49" charset="-122"/>
                <a:cs typeface="黑体" panose="02010609060101010101" pitchFamily="49" charset="-122"/>
              </a:rPr>
              <a:t>只有不负人民，才能紧紧依靠人民，继续创造历史伟业</a:t>
            </a:r>
            <a:endParaRPr lang="zh-CN" sz="200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3" grpId="0"/>
      <p:bldP spid="3" grpId="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0">
            <a:off x="3423285" y="1581150"/>
            <a:ext cx="4458970" cy="521335"/>
            <a:chOff x="-639" y="1490"/>
            <a:chExt cx="5468" cy="623"/>
          </a:xfrm>
        </p:grpSpPr>
        <p:sp>
          <p:nvSpPr>
            <p:cNvPr id="13" name="矩形 12"/>
            <p:cNvSpPr/>
            <p:nvPr/>
          </p:nvSpPr>
          <p:spPr bwMode="auto">
            <a:xfrm>
              <a:off x="-639" y="1490"/>
              <a:ext cx="5468" cy="623"/>
            </a:xfrm>
            <a:prstGeom prst="rect">
              <a:avLst/>
            </a:prstGeom>
            <a:solidFill>
              <a:schemeClr val="bg1">
                <a:alpha val="33000"/>
              </a:schemeClr>
            </a:solidFill>
            <a:ln w="9525" cap="flat" cmpd="sng" algn="ctr">
              <a:solidFill>
                <a:schemeClr val="accent1"/>
              </a:solidFill>
              <a:prstDash val="solid"/>
              <a:round/>
              <a:headEnd type="none" w="med" len="med"/>
              <a:tailEnd type="none" w="med" len="med"/>
            </a:ln>
            <a:effectLst/>
          </p:spPr>
          <p:txBody>
            <a:bodyPr vert="horz" wrap="square" lIns="121920" tIns="60960" rIns="121920" bIns="60960" numCol="1" rtlCol="0"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latin typeface="+mn-lt"/>
                <a:ea typeface="+mn-ea"/>
                <a:cs typeface="+mn-ea"/>
                <a:sym typeface="+mn-lt"/>
              </a:endParaRPr>
            </a:p>
          </p:txBody>
        </p:sp>
        <p:sp>
          <p:nvSpPr>
            <p:cNvPr id="15" name="文本框 14"/>
            <p:cNvSpPr txBox="1"/>
            <p:nvPr/>
          </p:nvSpPr>
          <p:spPr>
            <a:xfrm>
              <a:off x="-639" y="1531"/>
              <a:ext cx="5468" cy="550"/>
            </a:xfrm>
            <a:prstGeom prst="rect">
              <a:avLst/>
            </a:prstGeom>
            <a:noFill/>
          </p:spPr>
          <p:txBody>
            <a:bodyPr wrap="square" rtlCol="0" anchor="t">
              <a:spAutoFit/>
            </a:bodyPr>
            <a:p>
              <a:pPr algn="dist"/>
              <a:r>
                <a:rPr lang="zh-CN" altLang="en-US" sz="2400" b="1">
                  <a:solidFill>
                    <a:srgbClr val="E51A0F"/>
                  </a:solidFill>
                  <a:latin typeface="黑体" panose="02010609060101010101" pitchFamily="49" charset="-122"/>
                  <a:ea typeface="黑体" panose="02010609060101010101" pitchFamily="49" charset="-122"/>
                  <a:cs typeface="黑体" panose="02010609060101010101" pitchFamily="49" charset="-122"/>
                  <a:sym typeface="+mn-ea"/>
                </a:rPr>
                <a:t>在32个字的伟大建党精神中</a:t>
              </a:r>
              <a:endParaRPr lang="zh-CN" altLang="en-US" sz="2400" b="1">
                <a:solidFill>
                  <a:srgbClr val="E51A0F"/>
                </a:solidFill>
                <a:latin typeface="黑体" panose="02010609060101010101" pitchFamily="49" charset="-122"/>
                <a:ea typeface="黑体" panose="02010609060101010101" pitchFamily="49" charset="-122"/>
                <a:cs typeface="黑体" panose="02010609060101010101" pitchFamily="49" charset="-122"/>
                <a:sym typeface="+mn-ea"/>
              </a:endParaRPr>
            </a:p>
          </p:txBody>
        </p:sp>
      </p:grpSp>
      <p:sp>
        <p:nvSpPr>
          <p:cNvPr id="16" name="矩形 15"/>
          <p:cNvSpPr/>
          <p:nvPr/>
        </p:nvSpPr>
        <p:spPr bwMode="auto">
          <a:xfrm>
            <a:off x="2460625" y="2590165"/>
            <a:ext cx="2753995" cy="476885"/>
          </a:xfrm>
          <a:prstGeom prst="rect">
            <a:avLst/>
          </a:prstGeom>
          <a:solidFill>
            <a:srgbClr val="E51A0F"/>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sp>
        <p:nvSpPr>
          <p:cNvPr id="18" name="文本框 17"/>
          <p:cNvSpPr txBox="1"/>
          <p:nvPr/>
        </p:nvSpPr>
        <p:spPr>
          <a:xfrm>
            <a:off x="1540510" y="2623185"/>
            <a:ext cx="7520940" cy="398780"/>
          </a:xfrm>
          <a:prstGeom prst="rect">
            <a:avLst/>
          </a:prstGeom>
          <a:noFill/>
        </p:spPr>
        <p:txBody>
          <a:bodyPr wrap="square" rtlCol="0" anchor="t">
            <a:spAutoFit/>
          </a:bodyPr>
          <a:p>
            <a:pPr algn="ctr"/>
            <a:r>
              <a:rPr lang="zh-CN" altLang="en-US" sz="2000" b="1">
                <a:solidFill>
                  <a:schemeClr val="bg1"/>
                </a:solidFill>
                <a:latin typeface="黑体" panose="02010609060101010101" pitchFamily="49" charset="-122"/>
                <a:ea typeface="黑体" panose="02010609060101010101" pitchFamily="49" charset="-122"/>
              </a:rPr>
              <a:t>“坚持真理、坚守理想”</a:t>
            </a:r>
            <a:r>
              <a:rPr lang="en-US" altLang="zh-CN" sz="2000" b="1">
                <a:solidFill>
                  <a:schemeClr val="bg1"/>
                </a:solidFill>
                <a:latin typeface="黑体" panose="02010609060101010101" pitchFamily="49" charset="-122"/>
                <a:ea typeface="黑体" panose="02010609060101010101" pitchFamily="49" charset="-122"/>
              </a:rPr>
              <a:t>   </a:t>
            </a:r>
            <a:r>
              <a:rPr lang="zh-CN" altLang="en-US" sz="2000" b="1">
                <a:solidFill>
                  <a:schemeClr val="tx1"/>
                </a:solidFill>
                <a:latin typeface="黑体" panose="02010609060101010101" pitchFamily="49" charset="-122"/>
                <a:ea typeface="黑体" panose="02010609060101010101" pitchFamily="49" charset="-122"/>
              </a:rPr>
              <a:t>决定了党的思想优势</a:t>
            </a:r>
            <a:r>
              <a:rPr lang="zh-CN" altLang="en-US" sz="2000">
                <a:solidFill>
                  <a:schemeClr val="tx1"/>
                </a:solidFill>
                <a:latin typeface="黑体" panose="02010609060101010101" pitchFamily="49" charset="-122"/>
                <a:ea typeface="黑体" panose="02010609060101010101" pitchFamily="49" charset="-122"/>
              </a:rPr>
              <a:t>；</a:t>
            </a:r>
            <a:endParaRPr lang="zh-CN" altLang="en-US" sz="2000">
              <a:solidFill>
                <a:schemeClr val="tx1"/>
              </a:solidFill>
              <a:latin typeface="黑体" panose="02010609060101010101" pitchFamily="49" charset="-122"/>
              <a:ea typeface="黑体" panose="02010609060101010101" pitchFamily="49" charset="-122"/>
            </a:endParaRPr>
          </a:p>
        </p:txBody>
      </p:sp>
      <p:sp>
        <p:nvSpPr>
          <p:cNvPr id="20" name="矩形 19"/>
          <p:cNvSpPr/>
          <p:nvPr/>
        </p:nvSpPr>
        <p:spPr bwMode="auto">
          <a:xfrm>
            <a:off x="2458720" y="3404235"/>
            <a:ext cx="2753995" cy="476885"/>
          </a:xfrm>
          <a:prstGeom prst="rect">
            <a:avLst/>
          </a:prstGeom>
          <a:solidFill>
            <a:srgbClr val="E51A0F"/>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sp>
        <p:nvSpPr>
          <p:cNvPr id="21" name="文本框 20"/>
          <p:cNvSpPr txBox="1"/>
          <p:nvPr/>
        </p:nvSpPr>
        <p:spPr>
          <a:xfrm>
            <a:off x="500380" y="3434715"/>
            <a:ext cx="9579610" cy="398780"/>
          </a:xfrm>
          <a:prstGeom prst="rect">
            <a:avLst/>
          </a:prstGeom>
          <a:noFill/>
        </p:spPr>
        <p:txBody>
          <a:bodyPr wrap="square" rtlCol="0" anchor="t">
            <a:spAutoFit/>
          </a:bodyPr>
          <a:p>
            <a:pPr algn="ctr"/>
            <a:r>
              <a:rPr lang="zh-CN" altLang="en-US" sz="2000" b="1">
                <a:solidFill>
                  <a:schemeClr val="bg1"/>
                </a:solidFill>
                <a:latin typeface="黑体" panose="02010609060101010101" pitchFamily="49" charset="-122"/>
                <a:ea typeface="黑体" panose="02010609060101010101" pitchFamily="49" charset="-122"/>
              </a:rPr>
              <a:t>“践行初心、担当使命”</a:t>
            </a:r>
            <a:r>
              <a:rPr lang="en-US" altLang="zh-CN" sz="2000" b="1">
                <a:solidFill>
                  <a:schemeClr val="bg1"/>
                </a:solidFill>
                <a:latin typeface="黑体" panose="02010609060101010101" pitchFamily="49" charset="-122"/>
                <a:ea typeface="黑体" panose="02010609060101010101" pitchFamily="49" charset="-122"/>
              </a:rPr>
              <a:t>   </a:t>
            </a:r>
            <a:r>
              <a:rPr lang="zh-CN" altLang="en-US" sz="2000" b="1">
                <a:solidFill>
                  <a:schemeClr val="tx1"/>
                </a:solidFill>
                <a:latin typeface="黑体" panose="02010609060101010101" pitchFamily="49" charset="-122"/>
                <a:ea typeface="黑体" panose="02010609060101010101" pitchFamily="49" charset="-122"/>
              </a:rPr>
              <a:t>决定了党的政治优势</a:t>
            </a:r>
            <a:r>
              <a:rPr lang="zh-CN" altLang="en-US" sz="2000">
                <a:solidFill>
                  <a:schemeClr val="tx1"/>
                </a:solidFill>
                <a:latin typeface="黑体" panose="02010609060101010101" pitchFamily="49" charset="-122"/>
                <a:ea typeface="黑体" panose="02010609060101010101" pitchFamily="49" charset="-122"/>
              </a:rPr>
              <a:t>；</a:t>
            </a:r>
            <a:endParaRPr lang="zh-CN" altLang="en-US" sz="2000">
              <a:solidFill>
                <a:schemeClr val="tx1"/>
              </a:solidFill>
              <a:latin typeface="黑体" panose="02010609060101010101" pitchFamily="49" charset="-122"/>
              <a:ea typeface="黑体" panose="02010609060101010101" pitchFamily="49" charset="-122"/>
            </a:endParaRPr>
          </a:p>
        </p:txBody>
      </p:sp>
      <p:sp>
        <p:nvSpPr>
          <p:cNvPr id="22" name="矩形 21"/>
          <p:cNvSpPr/>
          <p:nvPr/>
        </p:nvSpPr>
        <p:spPr bwMode="auto">
          <a:xfrm>
            <a:off x="2458720" y="4237355"/>
            <a:ext cx="2753995" cy="476885"/>
          </a:xfrm>
          <a:prstGeom prst="rect">
            <a:avLst/>
          </a:prstGeom>
          <a:solidFill>
            <a:srgbClr val="E51A0F"/>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sp>
        <p:nvSpPr>
          <p:cNvPr id="23" name="文本框 22"/>
          <p:cNvSpPr txBox="1"/>
          <p:nvPr/>
        </p:nvSpPr>
        <p:spPr>
          <a:xfrm>
            <a:off x="337820" y="4285615"/>
            <a:ext cx="9572625" cy="398780"/>
          </a:xfrm>
          <a:prstGeom prst="rect">
            <a:avLst/>
          </a:prstGeom>
          <a:noFill/>
        </p:spPr>
        <p:txBody>
          <a:bodyPr wrap="square" rtlCol="0" anchor="t">
            <a:spAutoFit/>
          </a:bodyPr>
          <a:p>
            <a:pPr algn="ctr">
              <a:buClrTx/>
              <a:buSzTx/>
              <a:buFontTx/>
            </a:pPr>
            <a:r>
              <a:rPr lang="zh-CN" altLang="en-US" sz="2000" b="1">
                <a:solidFill>
                  <a:schemeClr val="bg1"/>
                </a:solidFill>
                <a:latin typeface="黑体" panose="02010609060101010101" pitchFamily="49" charset="-122"/>
                <a:ea typeface="黑体" panose="02010609060101010101" pitchFamily="49" charset="-122"/>
              </a:rPr>
              <a:t>“不怕牺牲、英勇斗争”</a:t>
            </a:r>
            <a:r>
              <a:rPr lang="en-US" altLang="zh-CN" sz="2000" b="1">
                <a:solidFill>
                  <a:schemeClr val="bg1"/>
                </a:solidFill>
                <a:latin typeface="黑体" panose="02010609060101010101" pitchFamily="49" charset="-122"/>
                <a:ea typeface="黑体" panose="02010609060101010101" pitchFamily="49" charset="-122"/>
              </a:rPr>
              <a:t>    </a:t>
            </a:r>
            <a:r>
              <a:rPr lang="zh-CN" altLang="en-US" sz="2000" b="1">
                <a:latin typeface="黑体" panose="02010609060101010101" pitchFamily="49" charset="-122"/>
                <a:ea typeface="黑体" panose="02010609060101010101" pitchFamily="49" charset="-122"/>
              </a:rPr>
              <a:t>决定了党的精神优势</a:t>
            </a:r>
            <a:endParaRPr lang="zh-CN" altLang="en-US" sz="2000" b="1">
              <a:latin typeface="黑体" panose="02010609060101010101" pitchFamily="49" charset="-122"/>
              <a:ea typeface="黑体" panose="02010609060101010101" pitchFamily="49" charset="-122"/>
            </a:endParaRPr>
          </a:p>
        </p:txBody>
      </p:sp>
      <p:sp>
        <p:nvSpPr>
          <p:cNvPr id="25" name="矩形 24"/>
          <p:cNvSpPr/>
          <p:nvPr/>
        </p:nvSpPr>
        <p:spPr bwMode="auto">
          <a:xfrm>
            <a:off x="2454275" y="5066665"/>
            <a:ext cx="2753995" cy="476885"/>
          </a:xfrm>
          <a:prstGeom prst="rect">
            <a:avLst/>
          </a:prstGeom>
          <a:solidFill>
            <a:srgbClr val="E51A0F"/>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sp>
        <p:nvSpPr>
          <p:cNvPr id="26" name="文本框 25"/>
          <p:cNvSpPr txBox="1"/>
          <p:nvPr/>
        </p:nvSpPr>
        <p:spPr>
          <a:xfrm>
            <a:off x="-730885" y="5070475"/>
            <a:ext cx="11710035" cy="398780"/>
          </a:xfrm>
          <a:prstGeom prst="rect">
            <a:avLst/>
          </a:prstGeom>
          <a:noFill/>
        </p:spPr>
        <p:txBody>
          <a:bodyPr wrap="square" rtlCol="0" anchor="t">
            <a:spAutoFit/>
          </a:bodyPr>
          <a:p>
            <a:pPr algn="ctr">
              <a:buClrTx/>
              <a:buSzTx/>
              <a:buFontTx/>
            </a:pPr>
            <a:r>
              <a:rPr lang="zh-CN" altLang="en-US" sz="2000" b="1">
                <a:solidFill>
                  <a:schemeClr val="bg1"/>
                </a:solidFill>
                <a:latin typeface="黑体" panose="02010609060101010101" pitchFamily="49" charset="-122"/>
                <a:ea typeface="黑体" panose="02010609060101010101" pitchFamily="49" charset="-122"/>
              </a:rPr>
              <a:t>“对党忠诚、不负人民”</a:t>
            </a:r>
            <a:r>
              <a:rPr lang="en-US" altLang="zh-CN" sz="2000" b="1">
                <a:solidFill>
                  <a:schemeClr val="bg1"/>
                </a:solidFill>
                <a:latin typeface="黑体" panose="02010609060101010101" pitchFamily="49" charset="-122"/>
                <a:ea typeface="黑体" panose="02010609060101010101" pitchFamily="49" charset="-122"/>
              </a:rPr>
              <a:t>    </a:t>
            </a:r>
            <a:r>
              <a:rPr lang="zh-CN" altLang="en-US" sz="2000" b="1">
                <a:latin typeface="黑体" panose="02010609060101010101" pitchFamily="49" charset="-122"/>
                <a:ea typeface="黑体" panose="02010609060101010101" pitchFamily="49" charset="-122"/>
              </a:rPr>
              <a:t>决定了党的道德优势</a:t>
            </a:r>
            <a:endParaRPr lang="zh-CN" altLang="en-US" sz="2000" b="1">
              <a:latin typeface="黑体" panose="02010609060101010101" pitchFamily="49" charset="-122"/>
              <a:ea typeface="黑体" panose="02010609060101010101" pitchFamily="49" charset="-122"/>
            </a:endParaRPr>
          </a:p>
        </p:txBody>
      </p:sp>
      <p:sp>
        <p:nvSpPr>
          <p:cNvPr id="2" name="文本框 1"/>
          <p:cNvSpPr txBox="1"/>
          <p:nvPr/>
        </p:nvSpPr>
        <p:spPr>
          <a:xfrm>
            <a:off x="1158638" y="401686"/>
            <a:ext cx="5678260" cy="588110"/>
          </a:xfrm>
          <a:prstGeom prst="rect">
            <a:avLst/>
          </a:prstGeom>
          <a:noFill/>
        </p:spPr>
        <p:txBody>
          <a:bodyPr wrap="square">
            <a:spAutoFit/>
          </a:bodyPr>
          <a:p>
            <a:pPr indent="355600" algn="just">
              <a:lnSpc>
                <a:spcPct val="150000"/>
              </a:lnSpc>
            </a:pPr>
            <a:r>
              <a:rPr lang="zh-CN" altLang="en-US" sz="2400" b="1" kern="100" dirty="0">
                <a:latin typeface="等线" panose="02010600030101010101" pitchFamily="2" charset="-122"/>
                <a:ea typeface="思源黑体 CN Normal" panose="020B0400000000000000"/>
                <a:cs typeface="宋体" panose="02010600030101010101" pitchFamily="2" charset="-122"/>
              </a:rPr>
              <a:t>四</a:t>
            </a:r>
            <a:r>
              <a:rPr lang="zh-CN" altLang="zh-CN" sz="2400" b="1" kern="100" dirty="0">
                <a:latin typeface="等线" panose="02010600030101010101" pitchFamily="2" charset="-122"/>
                <a:ea typeface="思源黑体 CN Normal" panose="020B0400000000000000"/>
                <a:cs typeface="宋体" panose="02010600030101010101" pitchFamily="2" charset="-122"/>
              </a:rPr>
              <a:t>、</a:t>
            </a:r>
            <a:r>
              <a:rPr lang="zh-CN" altLang="en-US" sz="2400" b="1" kern="100" dirty="0">
                <a:latin typeface="等线" panose="02010600030101010101" pitchFamily="2" charset="-122"/>
                <a:ea typeface="思源黑体 CN Normal" panose="020B0400000000000000"/>
                <a:cs typeface="宋体" panose="02010600030101010101" pitchFamily="2" charset="-122"/>
              </a:rPr>
              <a:t>伟大建党精神的深刻内涵</a:t>
            </a:r>
            <a:endParaRPr lang="zh-CN" altLang="zh-CN" sz="1600" kern="100" dirty="0">
              <a:latin typeface="等线" panose="02010600030101010101" pitchFamily="2" charset="-122"/>
              <a:ea typeface="思源黑体 CN Normal" panose="020B0400000000000000"/>
              <a:cs typeface="Times New Roman" panose="02020603050405020304" pitchFamily="18" charset="0"/>
            </a:endParaRPr>
          </a:p>
        </p:txBody>
      </p:sp>
      <p:grpSp>
        <p:nvGrpSpPr>
          <p:cNvPr id="3" name="组合 2"/>
          <p:cNvGrpSpPr/>
          <p:nvPr/>
        </p:nvGrpSpPr>
        <p:grpSpPr>
          <a:xfrm rot="0">
            <a:off x="2537064" y="5825357"/>
            <a:ext cx="6824638" cy="564849"/>
            <a:chOff x="-1264" y="1439"/>
            <a:chExt cx="8369" cy="675"/>
          </a:xfrm>
        </p:grpSpPr>
        <p:sp>
          <p:nvSpPr>
            <p:cNvPr id="4" name="矩形 3"/>
            <p:cNvSpPr/>
            <p:nvPr/>
          </p:nvSpPr>
          <p:spPr bwMode="auto">
            <a:xfrm>
              <a:off x="-1264" y="1439"/>
              <a:ext cx="8369" cy="675"/>
            </a:xfrm>
            <a:prstGeom prst="rect">
              <a:avLst/>
            </a:prstGeom>
            <a:solidFill>
              <a:schemeClr val="bg1">
                <a:alpha val="33000"/>
              </a:schemeClr>
            </a:solidFill>
            <a:ln w="9525" cap="flat" cmpd="sng" algn="ctr">
              <a:solidFill>
                <a:schemeClr val="accent1"/>
              </a:solidFill>
              <a:prstDash val="solid"/>
              <a:round/>
              <a:headEnd type="none" w="med" len="med"/>
              <a:tailEnd type="none" w="med" len="med"/>
            </a:ln>
            <a:effectLst/>
          </p:spPr>
          <p:txBody>
            <a:bodyPr vert="horz" wrap="square" lIns="121920" tIns="60960" rIns="121920" bIns="60960" numCol="1" rtlCol="0"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latin typeface="+mn-lt"/>
                <a:ea typeface="+mn-ea"/>
                <a:cs typeface="+mn-ea"/>
                <a:sym typeface="+mn-lt"/>
              </a:endParaRPr>
            </a:p>
          </p:txBody>
        </p:sp>
        <p:sp>
          <p:nvSpPr>
            <p:cNvPr id="5" name="文本框 4"/>
            <p:cNvSpPr txBox="1"/>
            <p:nvPr/>
          </p:nvSpPr>
          <p:spPr>
            <a:xfrm>
              <a:off x="-1264" y="1475"/>
              <a:ext cx="8369" cy="550"/>
            </a:xfrm>
            <a:prstGeom prst="rect">
              <a:avLst/>
            </a:prstGeom>
            <a:noFill/>
          </p:spPr>
          <p:txBody>
            <a:bodyPr wrap="square" rtlCol="0" anchor="t">
              <a:spAutoFit/>
            </a:bodyPr>
            <a:p>
              <a:pPr algn="dist"/>
              <a:r>
                <a:rPr lang="zh-CN" altLang="en-US" sz="2400" b="1">
                  <a:solidFill>
                    <a:srgbClr val="E51A0F"/>
                  </a:solidFill>
                  <a:latin typeface="黑体" panose="02010609060101010101" pitchFamily="49" charset="-122"/>
                  <a:ea typeface="黑体" panose="02010609060101010101" pitchFamily="49" charset="-122"/>
                  <a:cs typeface="黑体" panose="02010609060101010101" pitchFamily="49" charset="-122"/>
                  <a:sym typeface="+mn-ea"/>
                </a:rPr>
                <a:t>伟大建党精神是中国共产党的精神之源</a:t>
              </a:r>
              <a:endParaRPr lang="zh-CN" altLang="en-US" sz="2400" b="1">
                <a:solidFill>
                  <a:srgbClr val="E51A0F"/>
                </a:solidFill>
                <a:latin typeface="黑体" panose="02010609060101010101" pitchFamily="49" charset="-122"/>
                <a:ea typeface="黑体" panose="02010609060101010101" pitchFamily="49" charset="-122"/>
                <a:cs typeface="黑体" panose="02010609060101010101" pitchFamily="49" charset="-122"/>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1" grpId="0"/>
      <p:bldP spid="21" grpId="1"/>
      <p:bldP spid="23" grpId="0"/>
      <p:bldP spid="23" grpId="1"/>
      <p:bldP spid="26" grpId="0"/>
      <p:bldP spid="26"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58638" y="401686"/>
            <a:ext cx="5678260" cy="645160"/>
          </a:xfrm>
          <a:prstGeom prst="rect">
            <a:avLst/>
          </a:prstGeom>
          <a:noFill/>
        </p:spPr>
        <p:txBody>
          <a:bodyPr wrap="square">
            <a:spAutoFit/>
          </a:bodyPr>
          <a:p>
            <a:pPr indent="355600" algn="just">
              <a:lnSpc>
                <a:spcPct val="150000"/>
              </a:lnSpc>
            </a:pPr>
            <a:r>
              <a:rPr lang="zh-CN" altLang="zh-CN" sz="2400" b="1" kern="100" dirty="0">
                <a:latin typeface="等线" panose="02010600030101010101" pitchFamily="2" charset="-122"/>
                <a:ea typeface="思源黑体 CN Normal" panose="020B0400000000000000"/>
                <a:cs typeface="宋体" panose="02010600030101010101" pitchFamily="2" charset="-122"/>
              </a:rPr>
              <a:t>五、高扬</a:t>
            </a:r>
            <a:r>
              <a:rPr lang="zh-CN" altLang="en-US" sz="2400" b="1" kern="100" dirty="0">
                <a:latin typeface="等线" panose="02010600030101010101" pitchFamily="2" charset="-122"/>
                <a:ea typeface="思源黑体 CN Normal" panose="020B0400000000000000"/>
                <a:cs typeface="宋体" panose="02010600030101010101" pitchFamily="2" charset="-122"/>
              </a:rPr>
              <a:t>伟大建党精神</a:t>
            </a:r>
            <a:endParaRPr lang="zh-CN" altLang="zh-CN" sz="1600" kern="100" dirty="0">
              <a:latin typeface="等线" panose="02010600030101010101" pitchFamily="2" charset="-122"/>
              <a:ea typeface="思源黑体 CN Normal" panose="020B0400000000000000"/>
              <a:cs typeface="Times New Roman" panose="02020603050405020304" pitchFamily="18" charset="0"/>
            </a:endParaRPr>
          </a:p>
        </p:txBody>
      </p:sp>
      <p:grpSp>
        <p:nvGrpSpPr>
          <p:cNvPr id="18" name="组合 17"/>
          <p:cNvGrpSpPr/>
          <p:nvPr/>
        </p:nvGrpSpPr>
        <p:grpSpPr>
          <a:xfrm>
            <a:off x="1362075" y="1724025"/>
            <a:ext cx="6824980" cy="4002405"/>
            <a:chOff x="1824" y="3208"/>
            <a:chExt cx="15412" cy="6303"/>
          </a:xfrm>
        </p:grpSpPr>
        <p:grpSp>
          <p:nvGrpSpPr>
            <p:cNvPr id="5" name="组合 4"/>
            <p:cNvGrpSpPr/>
            <p:nvPr/>
          </p:nvGrpSpPr>
          <p:grpSpPr>
            <a:xfrm>
              <a:off x="1825" y="4728"/>
              <a:ext cx="15411" cy="4783"/>
              <a:chOff x="1135" y="3983"/>
              <a:chExt cx="16831" cy="4783"/>
            </a:xfrm>
          </p:grpSpPr>
          <p:grpSp>
            <p:nvGrpSpPr>
              <p:cNvPr id="10" name="组合 9"/>
              <p:cNvGrpSpPr/>
              <p:nvPr/>
            </p:nvGrpSpPr>
            <p:grpSpPr>
              <a:xfrm>
                <a:off x="1135" y="3983"/>
                <a:ext cx="16828" cy="1309"/>
                <a:chOff x="593535" y="2306310"/>
                <a:chExt cx="8014343" cy="623291"/>
              </a:xfrm>
            </p:grpSpPr>
            <p:sp>
              <p:nvSpPr>
                <p:cNvPr id="14" name="矩形 13"/>
                <p:cNvSpPr/>
                <p:nvPr/>
              </p:nvSpPr>
              <p:spPr bwMode="auto">
                <a:xfrm>
                  <a:off x="1161702" y="2450110"/>
                  <a:ext cx="7446176" cy="479491"/>
                </a:xfrm>
                <a:prstGeom prst="rect">
                  <a:avLst/>
                </a:prstGeom>
                <a:gradFill>
                  <a:gsLst>
                    <a:gs pos="89000">
                      <a:srgbClr val="C00000"/>
                    </a:gs>
                    <a:gs pos="35000">
                      <a:srgbClr val="FF3300"/>
                    </a:gs>
                  </a:gsLst>
                  <a:lin ang="5400000" scaled="0"/>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sp>
              <p:nvSpPr>
                <p:cNvPr id="8" name="TextBox 10"/>
                <p:cNvSpPr txBox="1">
                  <a:spLocks noChangeArrowheads="1"/>
                </p:cNvSpPr>
                <p:nvPr/>
              </p:nvSpPr>
              <p:spPr bwMode="auto">
                <a:xfrm>
                  <a:off x="1164084" y="2429636"/>
                  <a:ext cx="7407600" cy="48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800" b="1">
                      <a:solidFill>
                        <a:schemeClr val="tx1">
                          <a:lumMod val="95000"/>
                          <a:lumOff val="5000"/>
                        </a:schemeClr>
                      </a:solidFill>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50000"/>
                    </a:lnSpc>
                  </a:pPr>
                  <a:r>
                    <a:rPr lang="zh-CN" altLang="en-US"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为实现中华民族伟大复兴的中国梦不懈奋斗</a:t>
                  </a:r>
                  <a:endParaRPr lang="zh-CN" altLang="en-US"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p:txBody>
            </p:sp>
            <p:grpSp>
              <p:nvGrpSpPr>
                <p:cNvPr id="17" name="组合 16"/>
                <p:cNvGrpSpPr/>
                <p:nvPr/>
              </p:nvGrpSpPr>
              <p:grpSpPr>
                <a:xfrm>
                  <a:off x="593535" y="2306310"/>
                  <a:ext cx="607106" cy="616149"/>
                  <a:chOff x="521527" y="2499742"/>
                  <a:chExt cx="607106" cy="616149"/>
                </a:xfrm>
              </p:grpSpPr>
              <p:sp>
                <p:nvSpPr>
                  <p:cNvPr id="9" name="椭圆 8"/>
                  <p:cNvSpPr/>
                  <p:nvPr/>
                </p:nvSpPr>
                <p:spPr bwMode="auto">
                  <a:xfrm>
                    <a:off x="521527" y="2499742"/>
                    <a:ext cx="607106" cy="607106"/>
                  </a:xfrm>
                  <a:prstGeom prst="ellipse">
                    <a:avLst/>
                  </a:prstGeom>
                  <a:no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a:r>
                      <a:rPr lang="en-US" altLang="zh-CN" sz="4000" b="1" dirty="0">
                        <a:solidFill>
                          <a:srgbClr val="C00000"/>
                        </a:solidFill>
                        <a:latin typeface="黑体" panose="02010609060101010101" pitchFamily="49" charset="-122"/>
                        <a:ea typeface="黑体" panose="02010609060101010101" pitchFamily="49" charset="-122"/>
                        <a:cs typeface="+mn-ea"/>
                        <a:sym typeface="+mn-lt"/>
                      </a:rPr>
                      <a:t>2</a:t>
                    </a:r>
                    <a:endParaRPr kumimoji="0" lang="en-US" altLang="zh-CN" sz="4000" b="1" i="0" u="none" strike="noStrike" cap="none" normalizeH="0" baseline="0" dirty="0">
                      <a:ln>
                        <a:noFill/>
                      </a:ln>
                      <a:solidFill>
                        <a:srgbClr val="C00000"/>
                      </a:solidFill>
                      <a:effectLst/>
                      <a:latin typeface="黑体" panose="02010609060101010101" pitchFamily="49" charset="-122"/>
                      <a:ea typeface="黑体" panose="02010609060101010101" pitchFamily="49" charset="-122"/>
                      <a:cs typeface="+mn-ea"/>
                      <a:sym typeface="+mn-lt"/>
                    </a:endParaRPr>
                  </a:p>
                </p:txBody>
              </p:sp>
              <p:sp>
                <p:nvSpPr>
                  <p:cNvPr id="19" name="矩形 18"/>
                  <p:cNvSpPr/>
                  <p:nvPr/>
                </p:nvSpPr>
                <p:spPr bwMode="auto">
                  <a:xfrm>
                    <a:off x="611510" y="2649256"/>
                    <a:ext cx="480083" cy="466635"/>
                  </a:xfrm>
                  <a:prstGeom prst="rect">
                    <a:avLst/>
                  </a:prstGeom>
                  <a:noFill/>
                  <a:ln w="38100" cap="flat" cmpd="sng" algn="ctr">
                    <a:solidFill>
                      <a:srgbClr val="C00000"/>
                    </a:solidFill>
                    <a:prstDash val="solid"/>
                    <a:round/>
                    <a:headEnd type="none" w="med" len="med"/>
                    <a:tailEnd type="none" w="med" len="med"/>
                  </a:ln>
                  <a:effectLst/>
                </p:spPr>
                <p:txBody>
                  <a:bodyPr vert="horz" wrap="square" lIns="121920" tIns="60960" rIns="121920" bIns="6096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grpSp>
          </p:grpSp>
          <p:grpSp>
            <p:nvGrpSpPr>
              <p:cNvPr id="11" name="组合 10"/>
              <p:cNvGrpSpPr/>
              <p:nvPr/>
            </p:nvGrpSpPr>
            <p:grpSpPr>
              <a:xfrm>
                <a:off x="1135" y="5734"/>
                <a:ext cx="16793" cy="1275"/>
                <a:chOff x="593535" y="3067439"/>
                <a:chExt cx="7997667" cy="607106"/>
              </a:xfrm>
            </p:grpSpPr>
            <p:sp>
              <p:nvSpPr>
                <p:cNvPr id="27" name="矩形 26"/>
                <p:cNvSpPr/>
                <p:nvPr/>
              </p:nvSpPr>
              <p:spPr bwMode="auto">
                <a:xfrm>
                  <a:off x="1144556" y="3149830"/>
                  <a:ext cx="7446646" cy="482918"/>
                </a:xfrm>
                <a:prstGeom prst="rect">
                  <a:avLst/>
                </a:prstGeom>
                <a:gradFill>
                  <a:gsLst>
                    <a:gs pos="89000">
                      <a:srgbClr val="C00000"/>
                    </a:gs>
                    <a:gs pos="35000">
                      <a:srgbClr val="FF3300"/>
                    </a:gs>
                  </a:gsLst>
                  <a:lin ang="5400000" scaled="0"/>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sp>
              <p:nvSpPr>
                <p:cNvPr id="28" name="TextBox 10"/>
                <p:cNvSpPr txBox="1">
                  <a:spLocks noChangeArrowheads="1"/>
                </p:cNvSpPr>
                <p:nvPr/>
              </p:nvSpPr>
              <p:spPr bwMode="auto">
                <a:xfrm>
                  <a:off x="1226948" y="3148878"/>
                  <a:ext cx="7194709" cy="48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800" b="1">
                      <a:solidFill>
                        <a:schemeClr val="tx1">
                          <a:lumMod val="95000"/>
                          <a:lumOff val="5000"/>
                        </a:schemeClr>
                      </a:solidFill>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50000"/>
                    </a:lnSpc>
                  </a:pPr>
                  <a:r>
                    <a:rPr lang="zh-CN" altLang="en-US"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进行具有许多新的历史特点的伟大斗争</a:t>
                  </a:r>
                  <a:endParaRPr lang="zh-CN" altLang="en-US"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p:txBody>
            </p:sp>
            <p:grpSp>
              <p:nvGrpSpPr>
                <p:cNvPr id="29" name="组合 28"/>
                <p:cNvGrpSpPr/>
                <p:nvPr/>
              </p:nvGrpSpPr>
              <p:grpSpPr>
                <a:xfrm>
                  <a:off x="593535" y="3067439"/>
                  <a:ext cx="607106" cy="607106"/>
                  <a:chOff x="521527" y="3260871"/>
                  <a:chExt cx="607106" cy="607106"/>
                </a:xfrm>
              </p:grpSpPr>
              <p:sp>
                <p:nvSpPr>
                  <p:cNvPr id="30" name="椭圆 29"/>
                  <p:cNvSpPr/>
                  <p:nvPr/>
                </p:nvSpPr>
                <p:spPr bwMode="auto">
                  <a:xfrm>
                    <a:off x="521527" y="3260871"/>
                    <a:ext cx="607106" cy="607106"/>
                  </a:xfrm>
                  <a:prstGeom prst="ellipse">
                    <a:avLst/>
                  </a:prstGeom>
                  <a:no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a:r>
                      <a:rPr lang="en-US" altLang="zh-CN" sz="4000" b="1" dirty="0">
                        <a:solidFill>
                          <a:srgbClr val="C00000"/>
                        </a:solidFill>
                        <a:latin typeface="黑体" panose="02010609060101010101" pitchFamily="49" charset="-122"/>
                        <a:ea typeface="黑体" panose="02010609060101010101" pitchFamily="49" charset="-122"/>
                        <a:cs typeface="+mn-ea"/>
                        <a:sym typeface="+mn-lt"/>
                      </a:rPr>
                      <a:t>3</a:t>
                    </a:r>
                    <a:endParaRPr kumimoji="0" lang="en-US" altLang="zh-CN" sz="4000" b="1" i="0" u="none" strike="noStrike" cap="none" normalizeH="0" baseline="0" dirty="0">
                      <a:ln>
                        <a:noFill/>
                      </a:ln>
                      <a:solidFill>
                        <a:srgbClr val="C00000"/>
                      </a:solidFill>
                      <a:effectLst/>
                      <a:latin typeface="黑体" panose="02010609060101010101" pitchFamily="49" charset="-122"/>
                      <a:ea typeface="黑体" panose="02010609060101010101" pitchFamily="49" charset="-122"/>
                      <a:cs typeface="+mn-ea"/>
                      <a:sym typeface="+mn-lt"/>
                    </a:endParaRPr>
                  </a:p>
                </p:txBody>
              </p:sp>
              <p:sp>
                <p:nvSpPr>
                  <p:cNvPr id="31" name="矩形 30"/>
                  <p:cNvSpPr/>
                  <p:nvPr/>
                </p:nvSpPr>
                <p:spPr bwMode="auto">
                  <a:xfrm>
                    <a:off x="612030" y="3346596"/>
                    <a:ext cx="480082" cy="475298"/>
                  </a:xfrm>
                  <a:prstGeom prst="rect">
                    <a:avLst/>
                  </a:prstGeom>
                  <a:noFill/>
                  <a:ln w="38100" cap="flat" cmpd="sng" algn="ctr">
                    <a:solidFill>
                      <a:srgbClr val="C00000"/>
                    </a:solidFill>
                    <a:prstDash val="solid"/>
                    <a:round/>
                    <a:headEnd type="none" w="med" len="med"/>
                    <a:tailEnd type="none" w="med" len="med"/>
                  </a:ln>
                  <a:effectLst/>
                </p:spPr>
                <p:txBody>
                  <a:bodyPr vert="horz" wrap="square" lIns="121920" tIns="60960" rIns="121920" bIns="6096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grpSp>
          </p:grpSp>
          <p:grpSp>
            <p:nvGrpSpPr>
              <p:cNvPr id="32" name="组合 31"/>
              <p:cNvGrpSpPr/>
              <p:nvPr/>
            </p:nvGrpSpPr>
            <p:grpSpPr>
              <a:xfrm>
                <a:off x="1190" y="7568"/>
                <a:ext cx="16776" cy="1198"/>
                <a:chOff x="619729" y="3932794"/>
                <a:chExt cx="7989570" cy="570550"/>
              </a:xfrm>
            </p:grpSpPr>
            <p:sp>
              <p:nvSpPr>
                <p:cNvPr id="33" name="矩形 32"/>
                <p:cNvSpPr/>
                <p:nvPr/>
              </p:nvSpPr>
              <p:spPr bwMode="auto">
                <a:xfrm>
                  <a:off x="1164083" y="4007091"/>
                  <a:ext cx="7445216" cy="496253"/>
                </a:xfrm>
                <a:prstGeom prst="rect">
                  <a:avLst/>
                </a:prstGeom>
                <a:gradFill>
                  <a:gsLst>
                    <a:gs pos="89000">
                      <a:srgbClr val="C00000"/>
                    </a:gs>
                    <a:gs pos="35000">
                      <a:srgbClr val="FF3300"/>
                    </a:gs>
                  </a:gsLst>
                  <a:lin ang="5400000" scaled="0"/>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sp>
              <p:nvSpPr>
                <p:cNvPr id="34" name="TextBox 10"/>
                <p:cNvSpPr txBox="1">
                  <a:spLocks noChangeArrowheads="1"/>
                </p:cNvSpPr>
                <p:nvPr/>
              </p:nvSpPr>
              <p:spPr bwMode="auto">
                <a:xfrm>
                  <a:off x="1227423" y="3987087"/>
                  <a:ext cx="7194233" cy="48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800" b="1">
                      <a:solidFill>
                        <a:schemeClr val="tx1">
                          <a:lumMod val="95000"/>
                          <a:lumOff val="5000"/>
                        </a:schemeClr>
                      </a:solidFill>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50000"/>
                    </a:lnSpc>
                  </a:pPr>
                  <a:r>
                    <a:rPr lang="zh-CN" altLang="en-US"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推动伟大的自我革命</a:t>
                  </a:r>
                  <a:endParaRPr lang="zh-CN" altLang="en-US"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p:txBody>
            </p:sp>
            <p:grpSp>
              <p:nvGrpSpPr>
                <p:cNvPr id="35" name="组合 34"/>
                <p:cNvGrpSpPr/>
                <p:nvPr/>
              </p:nvGrpSpPr>
              <p:grpSpPr>
                <a:xfrm>
                  <a:off x="619729" y="3932794"/>
                  <a:ext cx="607219" cy="570548"/>
                  <a:chOff x="547721" y="4126226"/>
                  <a:chExt cx="607219" cy="570548"/>
                </a:xfrm>
              </p:grpSpPr>
              <p:sp>
                <p:nvSpPr>
                  <p:cNvPr id="36" name="椭圆 35"/>
                  <p:cNvSpPr/>
                  <p:nvPr/>
                </p:nvSpPr>
                <p:spPr bwMode="auto">
                  <a:xfrm>
                    <a:off x="547721" y="4126226"/>
                    <a:ext cx="607219" cy="457200"/>
                  </a:xfrm>
                  <a:prstGeom prst="ellipse">
                    <a:avLst/>
                  </a:prstGeom>
                  <a:no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a:r>
                      <a:rPr lang="en-US" altLang="zh-CN" sz="4000" b="1" dirty="0">
                        <a:solidFill>
                          <a:srgbClr val="C00000"/>
                        </a:solidFill>
                        <a:latin typeface="黑体" panose="02010609060101010101" pitchFamily="49" charset="-122"/>
                        <a:ea typeface="黑体" panose="02010609060101010101" pitchFamily="49" charset="-122"/>
                        <a:cs typeface="+mn-ea"/>
                        <a:sym typeface="+mn-lt"/>
                      </a:rPr>
                      <a:t>4</a:t>
                    </a:r>
                    <a:endParaRPr kumimoji="0" lang="en-US" altLang="zh-CN" sz="4000" b="1" i="0" u="none" strike="noStrike" cap="none" normalizeH="0" baseline="0" dirty="0">
                      <a:ln>
                        <a:noFill/>
                      </a:ln>
                      <a:solidFill>
                        <a:srgbClr val="C00000"/>
                      </a:solidFill>
                      <a:effectLst/>
                      <a:latin typeface="黑体" panose="02010609060101010101" pitchFamily="49" charset="-122"/>
                      <a:ea typeface="黑体" panose="02010609060101010101" pitchFamily="49" charset="-122"/>
                      <a:cs typeface="+mn-ea"/>
                      <a:sym typeface="+mn-lt"/>
                    </a:endParaRPr>
                  </a:p>
                </p:txBody>
              </p:sp>
              <p:sp>
                <p:nvSpPr>
                  <p:cNvPr id="37" name="矩形 36"/>
                  <p:cNvSpPr/>
                  <p:nvPr/>
                </p:nvSpPr>
                <p:spPr bwMode="auto">
                  <a:xfrm>
                    <a:off x="611697" y="4200521"/>
                    <a:ext cx="480603" cy="496253"/>
                  </a:xfrm>
                  <a:prstGeom prst="rect">
                    <a:avLst/>
                  </a:prstGeom>
                  <a:noFill/>
                  <a:ln w="38100" cap="flat" cmpd="sng" algn="ctr">
                    <a:solidFill>
                      <a:srgbClr val="C00000"/>
                    </a:solidFill>
                    <a:prstDash val="solid"/>
                    <a:round/>
                    <a:headEnd type="none" w="med" len="med"/>
                    <a:tailEnd type="none" w="med" len="med"/>
                  </a:ln>
                  <a:effectLst/>
                </p:spPr>
                <p:txBody>
                  <a:bodyPr vert="horz" wrap="square" lIns="121920" tIns="60960" rIns="121920" bIns="6096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grpSp>
          </p:grpSp>
        </p:grpSp>
        <p:grpSp>
          <p:nvGrpSpPr>
            <p:cNvPr id="15" name="组合 14"/>
            <p:cNvGrpSpPr/>
            <p:nvPr/>
          </p:nvGrpSpPr>
          <p:grpSpPr>
            <a:xfrm>
              <a:off x="1824" y="3208"/>
              <a:ext cx="15361" cy="1198"/>
              <a:chOff x="1945" y="1776"/>
              <a:chExt cx="15361" cy="1198"/>
            </a:xfrm>
          </p:grpSpPr>
          <p:sp>
            <p:nvSpPr>
              <p:cNvPr id="4" name="矩形 3"/>
              <p:cNvSpPr/>
              <p:nvPr/>
            </p:nvSpPr>
            <p:spPr bwMode="auto">
              <a:xfrm>
                <a:off x="2992" y="1932"/>
                <a:ext cx="14314" cy="1042"/>
              </a:xfrm>
              <a:prstGeom prst="rect">
                <a:avLst/>
              </a:prstGeom>
              <a:gradFill>
                <a:gsLst>
                  <a:gs pos="89000">
                    <a:srgbClr val="C00000"/>
                  </a:gs>
                  <a:gs pos="35000">
                    <a:srgbClr val="FF3300"/>
                  </a:gs>
                </a:gsLst>
                <a:lin ang="5400000" scaled="0"/>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sp>
            <p:nvSpPr>
              <p:cNvPr id="12" name="椭圆 11"/>
              <p:cNvSpPr/>
              <p:nvPr/>
            </p:nvSpPr>
            <p:spPr bwMode="auto">
              <a:xfrm>
                <a:off x="1945" y="1776"/>
                <a:ext cx="1167" cy="960"/>
              </a:xfrm>
              <a:prstGeom prst="ellipse">
                <a:avLst/>
              </a:prstGeom>
              <a:no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
                <a:pPr algn="ctr"/>
                <a:r>
                  <a:rPr lang="en-US" altLang="zh-CN" sz="4000" b="1" dirty="0">
                    <a:solidFill>
                      <a:srgbClr val="C00000"/>
                    </a:solidFill>
                    <a:latin typeface="黑体" panose="02010609060101010101" pitchFamily="49" charset="-122"/>
                    <a:ea typeface="黑体" panose="02010609060101010101" pitchFamily="49" charset="-122"/>
                    <a:cs typeface="+mn-ea"/>
                    <a:sym typeface="+mn-lt"/>
                  </a:rPr>
                  <a:t>1</a:t>
                </a:r>
                <a:endParaRPr kumimoji="0" lang="en-US" altLang="zh-CN" sz="4000" b="1" i="0" u="none" strike="noStrike" cap="none" normalizeH="0" baseline="0" dirty="0">
                  <a:ln>
                    <a:noFill/>
                  </a:ln>
                  <a:solidFill>
                    <a:srgbClr val="C00000"/>
                  </a:solidFill>
                  <a:effectLst/>
                  <a:latin typeface="黑体" panose="02010609060101010101" pitchFamily="49" charset="-122"/>
                  <a:ea typeface="黑体" panose="02010609060101010101" pitchFamily="49" charset="-122"/>
                  <a:cs typeface="+mn-ea"/>
                  <a:sym typeface="+mn-lt"/>
                </a:endParaRPr>
              </a:p>
            </p:txBody>
          </p:sp>
          <p:sp>
            <p:nvSpPr>
              <p:cNvPr id="13" name="矩形 12"/>
              <p:cNvSpPr/>
              <p:nvPr/>
            </p:nvSpPr>
            <p:spPr bwMode="auto">
              <a:xfrm>
                <a:off x="2068" y="1938"/>
                <a:ext cx="924" cy="1036"/>
              </a:xfrm>
              <a:prstGeom prst="rect">
                <a:avLst/>
              </a:prstGeom>
              <a:noFill/>
              <a:ln w="38100" cap="flat" cmpd="sng" algn="ctr">
                <a:solidFill>
                  <a:srgbClr val="C00000"/>
                </a:solidFill>
                <a:prstDash val="solid"/>
                <a:round/>
                <a:headEnd type="none" w="med" len="med"/>
                <a:tailEnd type="none" w="med" len="med"/>
              </a:ln>
              <a:effectLst/>
            </p:spPr>
            <p:txBody>
              <a:bodyPr vert="horz" wrap="square" lIns="121920" tIns="60960" rIns="121920" bIns="6096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grpSp>
        <p:sp>
          <p:nvSpPr>
            <p:cNvPr id="16" name="TextBox 10"/>
            <p:cNvSpPr txBox="1">
              <a:spLocks noChangeArrowheads="1"/>
            </p:cNvSpPr>
            <p:nvPr/>
          </p:nvSpPr>
          <p:spPr bwMode="auto">
            <a:xfrm>
              <a:off x="2871" y="3236"/>
              <a:ext cx="142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800" b="1">
                  <a:solidFill>
                    <a:schemeClr val="tx1">
                      <a:lumMod val="95000"/>
                      <a:lumOff val="5000"/>
                    </a:schemeClr>
                  </a:solidFill>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50000"/>
                </a:lnSpc>
              </a:pPr>
              <a:r>
                <a:rPr lang="zh-CN" altLang="en-US"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坚定理想信念，补足精神之</a:t>
              </a:r>
              <a:r>
                <a:rPr lang="en-US" altLang="zh-CN"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a:t>
              </a:r>
              <a:r>
                <a:rPr lang="zh-CN" altLang="en-US"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钙</a:t>
              </a:r>
              <a:r>
                <a:rPr lang="en-US" altLang="zh-CN"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rPr>
                <a:t>”</a:t>
              </a:r>
              <a:endParaRPr lang="en-US" altLang="zh-CN"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lt"/>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484076" y="3429000"/>
            <a:ext cx="6268895" cy="2520370"/>
          </a:xfrm>
          <a:prstGeom prst="rect">
            <a:avLst/>
          </a:prstGeom>
          <a:noFill/>
        </p:spPr>
        <p:txBody>
          <a:bodyPr wrap="square">
            <a:spAutoFit/>
          </a:bodyPr>
          <a:lstStyle/>
          <a:p>
            <a:pPr algn="just">
              <a:lnSpc>
                <a:spcPct val="150000"/>
              </a:lnSpc>
            </a:pPr>
            <a:r>
              <a:rPr lang="zh-CN" altLang="en-US"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在考虑举行中国共产党成立三十周年纪念活动的时候，党中央决定总结中国共产党</a:t>
            </a:r>
            <a:r>
              <a:rPr lang="en-US" altLang="zh-CN"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30</a:t>
            </a:r>
            <a:r>
              <a:rPr lang="zh-CN" altLang="en-US"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年的历史，并由胡乔木执笔。</a:t>
            </a:r>
            <a:r>
              <a:rPr lang="en-US" altLang="zh-CN"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1951</a:t>
            </a:r>
            <a:r>
              <a:rPr lang="zh-CN" altLang="en-US"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年</a:t>
            </a:r>
            <a:r>
              <a:rPr lang="en-US" altLang="zh-CN"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6</a:t>
            </a:r>
            <a:r>
              <a:rPr lang="zh-CN" altLang="en-US"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月</a:t>
            </a:r>
            <a:r>
              <a:rPr lang="en-US" altLang="zh-CN"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22</a:t>
            </a:r>
            <a:r>
              <a:rPr lang="zh-CN" altLang="en-US"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日，</a:t>
            </a:r>
            <a:r>
              <a:rPr lang="en-US" altLang="zh-CN"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a:t>
            </a:r>
            <a:r>
              <a:rPr lang="zh-CN" altLang="en-US"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人民日报</a:t>
            </a:r>
            <a:r>
              <a:rPr lang="en-US" altLang="zh-CN"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a:t>
            </a:r>
            <a:r>
              <a:rPr lang="zh-CN" altLang="en-US"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发表了经毛泽东、刘少奇等中央领导修改的胡乔木署名文章</a:t>
            </a:r>
            <a:r>
              <a:rPr lang="en-US" altLang="zh-CN"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a:t>
            </a:r>
            <a:r>
              <a:rPr lang="zh-CN" altLang="en-US"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中国共产党的三十年</a:t>
            </a:r>
            <a:r>
              <a:rPr lang="en-US" altLang="zh-CN"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a:t>
            </a:r>
            <a:r>
              <a:rPr lang="zh-CN" altLang="en-US" kern="0" dirty="0">
                <a:solidFill>
                  <a:schemeClr val="bg1"/>
                </a:solidFill>
                <a:effectLst/>
                <a:latin typeface="宋体" panose="02010600030101010101" pitchFamily="2" charset="-122"/>
                <a:ea typeface="宋体" panose="02010600030101010101" pitchFamily="2" charset="-122"/>
                <a:cs typeface="Helvetica" panose="020B0604020202020204" pitchFamily="34" charset="0"/>
              </a:rPr>
              <a:t>。这就是新中国成立以后我们党编写出版的第一部党史著作。这部著作影响非常大</a:t>
            </a:r>
            <a:r>
              <a:rPr lang="zh-CN" altLang="en-US" kern="0" dirty="0">
                <a:solidFill>
                  <a:schemeClr val="bg1"/>
                </a:solidFill>
                <a:latin typeface="宋体" panose="02010600030101010101" pitchFamily="2" charset="-122"/>
                <a:ea typeface="宋体" panose="02010600030101010101" pitchFamily="2" charset="-122"/>
                <a:cs typeface="Helvetica" panose="020B0604020202020204" pitchFamily="34" charset="0"/>
              </a:rPr>
              <a:t>。</a:t>
            </a:r>
            <a:endParaRPr lang="zh-CN" altLang="en-US" dirty="0">
              <a:solidFill>
                <a:schemeClr val="bg1"/>
              </a:solidFill>
              <a:latin typeface="宋体" panose="02010600030101010101" pitchFamily="2" charset="-122"/>
              <a:ea typeface="宋体" panose="02010600030101010101" pitchFamily="2" charset="-122"/>
            </a:endParaRPr>
          </a:p>
        </p:txBody>
      </p:sp>
      <p:sp>
        <p:nvSpPr>
          <p:cNvPr id="22" name="文本框 21"/>
          <p:cNvSpPr txBox="1"/>
          <p:nvPr/>
        </p:nvSpPr>
        <p:spPr>
          <a:xfrm>
            <a:off x="6096000" y="3059668"/>
            <a:ext cx="2649415" cy="369332"/>
          </a:xfrm>
          <a:prstGeom prst="rect">
            <a:avLst/>
          </a:prstGeom>
          <a:noFill/>
        </p:spPr>
        <p:txBody>
          <a:bodyPr wrap="square">
            <a:spAutoFit/>
          </a:bodyPr>
          <a:lstStyle/>
          <a:p>
            <a:r>
              <a:rPr lang="en-US" altLang="zh-CN" b="1" kern="100" dirty="0">
                <a:solidFill>
                  <a:schemeClr val="bg1"/>
                </a:solidFill>
                <a:effectLst/>
                <a:ea typeface="思源黑体 CN Normal" panose="020B0400000000000000"/>
                <a:cs typeface="宋体" panose="02010600030101010101" pitchFamily="2" charset="-122"/>
              </a:rPr>
              <a:t>《</a:t>
            </a:r>
            <a:r>
              <a:rPr lang="zh-CN" altLang="en-US" b="1" kern="100" dirty="0">
                <a:solidFill>
                  <a:schemeClr val="bg1"/>
                </a:solidFill>
                <a:effectLst/>
                <a:ea typeface="思源黑体 CN Normal" panose="020B0400000000000000"/>
                <a:cs typeface="宋体" panose="02010600030101010101" pitchFamily="2" charset="-122"/>
              </a:rPr>
              <a:t>中国共产党的三十年</a:t>
            </a:r>
            <a:r>
              <a:rPr lang="en-US" altLang="zh-CN" b="1" kern="100" dirty="0">
                <a:solidFill>
                  <a:schemeClr val="bg1"/>
                </a:solidFill>
                <a:effectLst/>
                <a:ea typeface="思源黑体 CN Normal" panose="020B0400000000000000"/>
                <a:cs typeface="宋体" panose="02010600030101010101" pitchFamily="2" charset="-122"/>
              </a:rPr>
              <a:t>》</a:t>
            </a:r>
            <a:endParaRPr lang="zh-CN" altLang="en-US" b="1" dirty="0">
              <a:solidFill>
                <a:schemeClr val="bg1"/>
              </a:solidFill>
              <a:ea typeface="思源黑体 CN Normal" panose="020B0400000000000000"/>
            </a:endParaRPr>
          </a:p>
        </p:txBody>
      </p:sp>
      <p:grpSp>
        <p:nvGrpSpPr>
          <p:cNvPr id="32" name="组合 31"/>
          <p:cNvGrpSpPr/>
          <p:nvPr/>
        </p:nvGrpSpPr>
        <p:grpSpPr>
          <a:xfrm>
            <a:off x="558800" y="1887220"/>
            <a:ext cx="11334750" cy="2413635"/>
            <a:chOff x="942" y="2956"/>
            <a:chExt cx="17850" cy="3801"/>
          </a:xfrm>
        </p:grpSpPr>
        <p:sp>
          <p:nvSpPr>
            <p:cNvPr id="38" name="矩形 37"/>
            <p:cNvSpPr/>
            <p:nvPr/>
          </p:nvSpPr>
          <p:spPr>
            <a:xfrm>
              <a:off x="7605" y="2956"/>
              <a:ext cx="4671" cy="89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400" dirty="0">
                  <a:solidFill>
                    <a:schemeClr val="bg1"/>
                  </a:solidFill>
                  <a:latin typeface="黑体" panose="02010609060101010101" pitchFamily="49" charset="-122"/>
                  <a:ea typeface="黑体" panose="02010609060101010101" pitchFamily="49" charset="-122"/>
                  <a:sym typeface="思源黑体 CN Normal" panose="020B0400000000000000" pitchFamily="34" charset="-122"/>
                </a:rPr>
                <a:t>思考题</a:t>
              </a:r>
              <a:endParaRPr lang="zh-CN" altLang="en-US" sz="2400" dirty="0">
                <a:solidFill>
                  <a:schemeClr val="bg1"/>
                </a:solidFill>
                <a:latin typeface="黑体" panose="02010609060101010101" pitchFamily="49" charset="-122"/>
                <a:ea typeface="黑体" panose="02010609060101010101" pitchFamily="49" charset="-122"/>
                <a:sym typeface="思源黑体 CN Normal" panose="020B0400000000000000" pitchFamily="34" charset="-122"/>
              </a:endParaRPr>
            </a:p>
          </p:txBody>
        </p:sp>
        <p:sp>
          <p:nvSpPr>
            <p:cNvPr id="46" name="矩形 45"/>
            <p:cNvSpPr/>
            <p:nvPr/>
          </p:nvSpPr>
          <p:spPr>
            <a:xfrm>
              <a:off x="942" y="6528"/>
              <a:ext cx="17850" cy="2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8" name="文本框 47"/>
            <p:cNvSpPr txBox="1"/>
            <p:nvPr/>
          </p:nvSpPr>
          <p:spPr>
            <a:xfrm>
              <a:off x="1929" y="5007"/>
              <a:ext cx="15743" cy="1016"/>
            </a:xfrm>
            <a:prstGeom prst="rect">
              <a:avLst/>
            </a:prstGeom>
            <a:noFill/>
          </p:spPr>
          <p:txBody>
            <a:bodyPr wrap="square">
              <a:spAutoFit/>
            </a:bodyPr>
            <a:lstStyle/>
            <a:p>
              <a:pPr algn="just">
                <a:lnSpc>
                  <a:spcPct val="150000"/>
                </a:lnSpc>
              </a:pPr>
              <a:r>
                <a:rPr lang="zh-CN" altLang="en-US" sz="2400" b="1" kern="0" dirty="0">
                  <a:solidFill>
                    <a:schemeClr val="tx1">
                      <a:lumMod val="85000"/>
                      <a:lumOff val="15000"/>
                    </a:schemeClr>
                  </a:solidFill>
                  <a:latin typeface="黑体" panose="02010609060101010101" pitchFamily="49" charset="-122"/>
                  <a:ea typeface="黑体" panose="02010609060101010101" pitchFamily="49" charset="-122"/>
                  <a:cs typeface="Helvetica" panose="020B0604020202020204" pitchFamily="34" charset="0"/>
                </a:rPr>
                <a:t>结合自己的职业和工作特点，思考、总结落实伟大建党精神的实践要求？</a:t>
              </a:r>
              <a:endParaRPr lang="zh-CN" altLang="en-US" sz="2400" b="1" kern="0" dirty="0">
                <a:solidFill>
                  <a:schemeClr val="tx1">
                    <a:lumMod val="85000"/>
                    <a:lumOff val="15000"/>
                  </a:schemeClr>
                </a:solidFill>
                <a:latin typeface="黑体" panose="02010609060101010101" pitchFamily="49" charset="-122"/>
                <a:ea typeface="黑体" panose="02010609060101010101" pitchFamily="49" charset="-122"/>
                <a:cs typeface="Helvetica" panose="020B0604020202020204" pitchFamily="34" charset="0"/>
              </a:endParaRPr>
            </a:p>
          </p:txBody>
        </p:sp>
      </p:grpSp>
      <p:grpSp>
        <p:nvGrpSpPr>
          <p:cNvPr id="39" name="组合 38"/>
          <p:cNvGrpSpPr/>
          <p:nvPr/>
        </p:nvGrpSpPr>
        <p:grpSpPr>
          <a:xfrm>
            <a:off x="4041874" y="1710692"/>
            <a:ext cx="3684088" cy="859971"/>
            <a:chOff x="1402262" y="1981199"/>
            <a:chExt cx="3684088" cy="859971"/>
          </a:xfrm>
        </p:grpSpPr>
        <p:sp>
          <p:nvSpPr>
            <p:cNvPr id="41" name="平行四边形 40"/>
            <p:cNvSpPr/>
            <p:nvPr/>
          </p:nvSpPr>
          <p:spPr>
            <a:xfrm>
              <a:off x="1566761" y="2232121"/>
              <a:ext cx="3418735" cy="428469"/>
            </a:xfrm>
            <a:prstGeom prst="parallelogram">
              <a:avLst>
                <a:gd name="adj" fmla="val 44636"/>
              </a:avLst>
            </a:prstGeom>
            <a:solidFill>
              <a:srgbClr val="AD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2" name="平行四边形 41"/>
            <p:cNvSpPr/>
            <p:nvPr/>
          </p:nvSpPr>
          <p:spPr>
            <a:xfrm>
              <a:off x="1530531" y="2174701"/>
              <a:ext cx="3418735" cy="428469"/>
            </a:xfrm>
            <a:prstGeom prst="parallelogram">
              <a:avLst>
                <a:gd name="adj" fmla="val 44636"/>
              </a:avLst>
            </a:prstGeom>
            <a:solidFill>
              <a:srgbClr val="D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3" name="任意多边形 38"/>
            <p:cNvSpPr/>
            <p:nvPr/>
          </p:nvSpPr>
          <p:spPr>
            <a:xfrm rot="6000440" flipH="1">
              <a:off x="1371408" y="2470028"/>
              <a:ext cx="437494" cy="304790"/>
            </a:xfrm>
            <a:custGeom>
              <a:avLst/>
              <a:gdLst>
                <a:gd name="connsiteX0" fmla="*/ 1436436 w 1436436"/>
                <a:gd name="connsiteY0" fmla="*/ 1103018 h 1204367"/>
                <a:gd name="connsiteX1" fmla="*/ 281835 w 1436436"/>
                <a:gd name="connsiteY1" fmla="*/ 970834 h 1204367"/>
                <a:gd name="connsiteX2" fmla="*/ 350244 w 1436436"/>
                <a:gd name="connsiteY2" fmla="*/ 0 h 1204367"/>
                <a:gd name="connsiteX3" fmla="*/ 9107 w 1436436"/>
                <a:gd name="connsiteY3" fmla="*/ 1176390 h 1204367"/>
                <a:gd name="connsiteX4" fmla="*/ 0 w 1436436"/>
                <a:gd name="connsiteY4" fmla="*/ 1204192 h 1204367"/>
                <a:gd name="connsiteX5" fmla="*/ 1067 w 1436436"/>
                <a:gd name="connsiteY5" fmla="*/ 1204117 h 1204367"/>
                <a:gd name="connsiteX6" fmla="*/ 994 w 1436436"/>
                <a:gd name="connsiteY6" fmla="*/ 1204367 h 1204367"/>
                <a:gd name="connsiteX7" fmla="*/ 5647 w 1436436"/>
                <a:gd name="connsiteY7" fmla="*/ 1203794 h 1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436" h="1204367">
                  <a:moveTo>
                    <a:pt x="1436436" y="1103018"/>
                  </a:moveTo>
                  <a:lnTo>
                    <a:pt x="281835" y="970834"/>
                  </a:lnTo>
                  <a:lnTo>
                    <a:pt x="350244" y="0"/>
                  </a:lnTo>
                  <a:lnTo>
                    <a:pt x="9107" y="1176390"/>
                  </a:lnTo>
                  <a:lnTo>
                    <a:pt x="0" y="1204192"/>
                  </a:lnTo>
                  <a:lnTo>
                    <a:pt x="1067" y="1204117"/>
                  </a:lnTo>
                  <a:lnTo>
                    <a:pt x="994" y="1204367"/>
                  </a:lnTo>
                  <a:lnTo>
                    <a:pt x="5647" y="1203794"/>
                  </a:lnTo>
                  <a:close/>
                </a:path>
              </a:pathLst>
            </a:custGeom>
            <a:solidFill>
              <a:srgbClr val="E20000"/>
            </a:solidFill>
            <a:ln>
              <a:noFill/>
            </a:ln>
            <a:scene3d>
              <a:camera prst="orthographicFront">
                <a:rot lat="20382551" lon="18857859" rev="1092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4" name="等腰三角形 43"/>
            <p:cNvSpPr/>
            <p:nvPr/>
          </p:nvSpPr>
          <p:spPr>
            <a:xfrm rot="15792280">
              <a:off x="4781319" y="1776292"/>
              <a:ext cx="100124" cy="509938"/>
            </a:xfrm>
            <a:prstGeom prst="triangl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5" name="矩形 44"/>
            <p:cNvSpPr/>
            <p:nvPr/>
          </p:nvSpPr>
          <p:spPr>
            <a:xfrm>
              <a:off x="1402262" y="2107233"/>
              <a:ext cx="3382505" cy="5708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400" dirty="0">
                  <a:solidFill>
                    <a:schemeClr val="bg1"/>
                  </a:solidFill>
                  <a:latin typeface="思源黑体 CN Regular"/>
                  <a:ea typeface="思源黑体 CN Normal" panose="020B0400000000000000"/>
                  <a:sym typeface="思源黑体 CN Normal" panose="020B0400000000000000" pitchFamily="34" charset="-122"/>
                </a:rPr>
                <a:t>思考题</a:t>
              </a:r>
              <a:endParaRPr lang="zh-CN" altLang="en-US" sz="2400" dirty="0">
                <a:solidFill>
                  <a:schemeClr val="bg1"/>
                </a:solidFill>
                <a:latin typeface="思源黑体 CN Regular"/>
                <a:ea typeface="思源黑体 CN Normal" panose="020B0400000000000000"/>
                <a:sym typeface="思源黑体 CN Normal" panose="020B0400000000000000" pitchFamily="34" charset="-122"/>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2385" name="图片 1"/>
          <p:cNvPicPr>
            <a:picLocks noChangeAspect="1"/>
          </p:cNvPicPr>
          <p:nvPr/>
        </p:nvPicPr>
        <p:blipFill>
          <a:blip r:embed="rId1"/>
          <a:stretch>
            <a:fillRect/>
          </a:stretch>
        </p:blipFill>
        <p:spPr>
          <a:xfrm>
            <a:off x="3174" y="1428"/>
            <a:ext cx="12186922" cy="6855144"/>
          </a:xfrm>
          <a:prstGeom prst="rect">
            <a:avLst/>
          </a:prstGeom>
          <a:noFill/>
          <a:ln w="9525">
            <a:noFill/>
          </a:ln>
        </p:spPr>
      </p:pic>
      <p:pic>
        <p:nvPicPr>
          <p:cNvPr id="272386" name="Picture 3"/>
          <p:cNvPicPr>
            <a:picLocks noChangeAspect="1"/>
          </p:cNvPicPr>
          <p:nvPr/>
        </p:nvPicPr>
        <p:blipFill>
          <a:blip r:embed="rId2"/>
          <a:stretch>
            <a:fillRect/>
          </a:stretch>
        </p:blipFill>
        <p:spPr>
          <a:xfrm>
            <a:off x="7935" y="4547722"/>
            <a:ext cx="1080637" cy="2308850"/>
          </a:xfrm>
          <a:prstGeom prst="rect">
            <a:avLst/>
          </a:prstGeom>
          <a:noFill/>
          <a:ln w="9525">
            <a:noFill/>
          </a:ln>
        </p:spPr>
      </p:pic>
      <p:pic>
        <p:nvPicPr>
          <p:cNvPr id="272387" name="Picture 4"/>
          <p:cNvPicPr>
            <a:picLocks noChangeAspect="1"/>
          </p:cNvPicPr>
          <p:nvPr/>
        </p:nvPicPr>
        <p:blipFill>
          <a:blip r:embed="rId3"/>
          <a:stretch>
            <a:fillRect/>
          </a:stretch>
        </p:blipFill>
        <p:spPr>
          <a:xfrm>
            <a:off x="263415" y="4547722"/>
            <a:ext cx="4746235" cy="1788367"/>
          </a:xfrm>
          <a:prstGeom prst="rect">
            <a:avLst/>
          </a:prstGeom>
          <a:noFill/>
          <a:ln w="9525">
            <a:noFill/>
          </a:ln>
        </p:spPr>
      </p:pic>
      <p:pic>
        <p:nvPicPr>
          <p:cNvPr id="272388" name="Picture 7"/>
          <p:cNvPicPr>
            <a:picLocks noChangeAspect="1"/>
          </p:cNvPicPr>
          <p:nvPr/>
        </p:nvPicPr>
        <p:blipFill>
          <a:blip r:embed="rId4"/>
          <a:stretch>
            <a:fillRect/>
          </a:stretch>
        </p:blipFill>
        <p:spPr>
          <a:xfrm>
            <a:off x="5574565" y="1296289"/>
            <a:ext cx="2364390" cy="1847080"/>
          </a:xfrm>
          <a:prstGeom prst="rect">
            <a:avLst/>
          </a:prstGeom>
          <a:noFill/>
          <a:ln w="9525">
            <a:noFill/>
          </a:ln>
        </p:spPr>
      </p:pic>
      <p:pic>
        <p:nvPicPr>
          <p:cNvPr id="272389" name="Picture 8"/>
          <p:cNvPicPr>
            <a:picLocks noChangeAspect="1"/>
          </p:cNvPicPr>
          <p:nvPr/>
        </p:nvPicPr>
        <p:blipFill>
          <a:blip r:embed="rId5"/>
          <a:stretch>
            <a:fillRect/>
          </a:stretch>
        </p:blipFill>
        <p:spPr>
          <a:xfrm>
            <a:off x="7729492" y="4419187"/>
            <a:ext cx="4460603" cy="2437384"/>
          </a:xfrm>
          <a:prstGeom prst="rect">
            <a:avLst/>
          </a:prstGeom>
          <a:noFill/>
          <a:ln w="9525">
            <a:noFill/>
          </a:ln>
        </p:spPr>
      </p:pic>
      <p:pic>
        <p:nvPicPr>
          <p:cNvPr id="272390" name="Picture 2"/>
          <p:cNvPicPr>
            <a:picLocks noChangeAspect="1"/>
          </p:cNvPicPr>
          <p:nvPr/>
        </p:nvPicPr>
        <p:blipFill>
          <a:blip r:embed="rId6"/>
          <a:stretch>
            <a:fillRect/>
          </a:stretch>
        </p:blipFill>
        <p:spPr>
          <a:xfrm>
            <a:off x="4761" y="5815606"/>
            <a:ext cx="12180575" cy="1040966"/>
          </a:xfrm>
          <a:prstGeom prst="rect">
            <a:avLst/>
          </a:prstGeom>
          <a:noFill/>
          <a:ln w="9525">
            <a:noFill/>
          </a:ln>
        </p:spPr>
      </p:pic>
      <p:sp>
        <p:nvSpPr>
          <p:cNvPr id="272391" name="矩形 9"/>
          <p:cNvSpPr/>
          <p:nvPr/>
        </p:nvSpPr>
        <p:spPr>
          <a:xfrm>
            <a:off x="4370154" y="2687711"/>
            <a:ext cx="5181029" cy="2660015"/>
          </a:xfrm>
          <a:prstGeom prst="rect">
            <a:avLst/>
          </a:prstGeom>
          <a:noFill/>
          <a:ln w="9525">
            <a:noFill/>
          </a:ln>
        </p:spPr>
        <p:txBody>
          <a:bodyPr lIns="76147" tIns="38073" rIns="76147" bIns="38073" anchor="ctr">
            <a:spAutoFit/>
          </a:bodyPr>
          <a:p>
            <a:pPr eaLnBrk="0" hangingPunct="0">
              <a:lnSpc>
                <a:spcPct val="130000"/>
              </a:lnSpc>
              <a:spcBef>
                <a:spcPct val="20000"/>
              </a:spcBef>
              <a:buFont typeface="Arial" panose="020B0604020202020204" pitchFamily="34" charset="0"/>
              <a:buChar char="•"/>
            </a:pPr>
            <a:r>
              <a:rPr lang="zh-CN" altLang="en-US" sz="6000" b="1" dirty="0">
                <a:solidFill>
                  <a:srgbClr val="FFFFFF"/>
                </a:solidFill>
                <a:latin typeface="Franklin Gothic Medium" panose="020B0603020102020204" pitchFamily="34" charset="0"/>
                <a:ea typeface="微软雅黑" panose="020B0503020204020204" pitchFamily="34" charset="-122"/>
              </a:rPr>
              <a:t>感谢倾听</a:t>
            </a:r>
            <a:endParaRPr lang="zh-CN" altLang="en-US" sz="6000" b="1" dirty="0">
              <a:solidFill>
                <a:srgbClr val="FFFFFF"/>
              </a:solidFill>
              <a:latin typeface="Franklin Gothic Medium" panose="020B0603020102020204" pitchFamily="34" charset="0"/>
              <a:ea typeface="微软雅黑" panose="020B0503020204020204" pitchFamily="34" charset="-122"/>
            </a:endParaRPr>
          </a:p>
          <a:p>
            <a:pPr eaLnBrk="0" hangingPunct="0">
              <a:lnSpc>
                <a:spcPct val="130000"/>
              </a:lnSpc>
              <a:spcBef>
                <a:spcPct val="20000"/>
              </a:spcBef>
              <a:buFont typeface="Arial" panose="020B0604020202020204" pitchFamily="34" charset="0"/>
              <a:buChar char="•"/>
            </a:pPr>
            <a:r>
              <a:rPr lang="zh-CN" altLang="en-US" sz="6000" b="1" dirty="0">
                <a:solidFill>
                  <a:srgbClr val="FFFFFF"/>
                </a:solidFill>
                <a:latin typeface="Franklin Gothic Medium" panose="020B0603020102020204" pitchFamily="34" charset="0"/>
                <a:ea typeface="微软雅黑" panose="020B0503020204020204" pitchFamily="34" charset="-122"/>
              </a:rPr>
              <a:t>敬请指正</a:t>
            </a:r>
            <a:endParaRPr lang="zh-CN" altLang="en-US" sz="6000" b="1" dirty="0">
              <a:solidFill>
                <a:srgbClr val="FFFFFF"/>
              </a:solidFill>
              <a:latin typeface="Franklin Gothic Medium" panose="020B0603020102020204" pitchFamily="34" charset="0"/>
              <a:ea typeface="微软雅黑" panose="020B0503020204020204" pitchFamily="34"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5815" y="1202055"/>
            <a:ext cx="10045700" cy="2861310"/>
          </a:xfrm>
          <a:prstGeom prst="rect">
            <a:avLst/>
          </a:prstGeom>
          <a:noFill/>
        </p:spPr>
        <p:txBody>
          <a:bodyPr wrap="square" rtlCol="0">
            <a:spAutoFit/>
          </a:bodyPr>
          <a:lstStyle/>
          <a:p>
            <a:r>
              <a:rPr lang="zh-CN" altLang="en-US" dirty="0"/>
              <a:t>主要参考文献：</a:t>
            </a:r>
            <a:endParaRPr lang="en-US" altLang="zh-CN" dirty="0"/>
          </a:p>
          <a:p>
            <a:r>
              <a:rPr lang="en-US" altLang="zh-CN" dirty="0"/>
              <a:t>1.</a:t>
            </a:r>
            <a:r>
              <a:rPr lang="zh-CN" altLang="en-US" dirty="0"/>
              <a:t>习近平总书记在中国共产党成立</a:t>
            </a:r>
            <a:r>
              <a:rPr lang="en-US" altLang="zh-CN" dirty="0"/>
              <a:t>100</a:t>
            </a:r>
            <a:r>
              <a:rPr lang="zh-CN" altLang="en-US" dirty="0"/>
              <a:t>周年大会上的讲话</a:t>
            </a:r>
            <a:endParaRPr lang="zh-CN" altLang="en-US" dirty="0"/>
          </a:p>
          <a:p>
            <a:r>
              <a:rPr lang="en-US" altLang="zh-CN" dirty="0"/>
              <a:t>2.</a:t>
            </a:r>
            <a:r>
              <a:rPr lang="zh-CN" altLang="en-US" dirty="0"/>
              <a:t>曲青山：学习贯彻习近平总书记“七一”重要讲话精神专题宣讲报告会</a:t>
            </a:r>
            <a:endParaRPr lang="zh-CN" altLang="en-US" dirty="0"/>
          </a:p>
          <a:p>
            <a:r>
              <a:rPr lang="en-US" altLang="zh-CN" dirty="0"/>
              <a:t>3.</a:t>
            </a:r>
            <a:r>
              <a:rPr lang="zh-CN" altLang="en-US" dirty="0"/>
              <a:t>王炳林：从党的历史中汲取智慧和力量——学习习近平在庆祝中国共产党成立100周年大会上的重要讲话精神</a:t>
            </a:r>
            <a:endParaRPr lang="zh-CN" altLang="en-US" dirty="0"/>
          </a:p>
          <a:p>
            <a:r>
              <a:rPr lang="en-US" altLang="zh-CN" dirty="0"/>
              <a:t>4.</a:t>
            </a:r>
            <a:r>
              <a:rPr lang="zh-CN" altLang="en-US" dirty="0"/>
              <a:t>祝灵君：伟大建党精神从哪里来，</a:t>
            </a:r>
            <a:r>
              <a:rPr lang="zh-CN" altLang="en-US" dirty="0">
                <a:sym typeface="+mn-ea"/>
              </a:rPr>
              <a:t>光明网</a:t>
            </a:r>
            <a:r>
              <a:rPr lang="en-US" altLang="zh-CN" dirty="0">
                <a:sym typeface="+mn-ea"/>
              </a:rPr>
              <a:t>[</a:t>
            </a:r>
            <a:r>
              <a:rPr lang="zh-CN" altLang="en-US" dirty="0">
                <a:sym typeface="+mn-ea"/>
              </a:rPr>
              <a:t>专家论坛</a:t>
            </a:r>
            <a:r>
              <a:rPr lang="en-US" altLang="zh-CN" dirty="0">
                <a:sym typeface="+mn-ea"/>
              </a:rPr>
              <a:t>]</a:t>
            </a:r>
            <a:r>
              <a:rPr lang="zh-CN" altLang="en-US" dirty="0">
                <a:sym typeface="+mn-ea"/>
              </a:rPr>
              <a:t>，</a:t>
            </a:r>
            <a:r>
              <a:rPr lang="en-US" altLang="zh-CN" dirty="0">
                <a:sym typeface="+mn-ea"/>
              </a:rPr>
              <a:t>2021-07-28</a:t>
            </a:r>
            <a:r>
              <a:rPr lang="zh-CN" altLang="en-US" dirty="0">
                <a:sym typeface="+mn-ea"/>
              </a:rPr>
              <a:t>：</a:t>
            </a:r>
            <a:endParaRPr lang="zh-CN" altLang="en-US" dirty="0">
              <a:sym typeface="+mn-ea"/>
            </a:endParaRPr>
          </a:p>
          <a:p>
            <a:r>
              <a:rPr lang="en-US" altLang="zh-CN" dirty="0"/>
              <a:t>5.</a:t>
            </a:r>
            <a:r>
              <a:rPr lang="zh-CN" altLang="en-US" dirty="0">
                <a:sym typeface="+mn-ea"/>
              </a:rPr>
              <a:t>中共中央党史和文献研究院：</a:t>
            </a:r>
            <a:r>
              <a:rPr lang="zh-CN" altLang="en-US" dirty="0"/>
              <a:t>伟大建党精神</a:t>
            </a:r>
            <a:r>
              <a:rPr lang="en-US" altLang="zh-CN" dirty="0"/>
              <a:t>:</a:t>
            </a:r>
            <a:r>
              <a:rPr lang="zh-CN" altLang="en-US" dirty="0"/>
              <a:t>中国共产党的精神之源；</a:t>
            </a:r>
            <a:endParaRPr lang="zh-CN" altLang="en-US" dirty="0"/>
          </a:p>
          <a:p>
            <a:r>
              <a:rPr lang="en-US" altLang="zh-CN" dirty="0"/>
              <a:t>6.</a:t>
            </a:r>
            <a:r>
              <a:rPr lang="zh-CN" altLang="en-US" dirty="0"/>
              <a:t>董振华：伟大建党精神的科学内涵与时代价值，光明网</a:t>
            </a:r>
            <a:r>
              <a:rPr lang="en-US" altLang="zh-CN" dirty="0"/>
              <a:t>2021-08-01</a:t>
            </a:r>
            <a:r>
              <a:rPr lang="zh-CN" altLang="en-US" dirty="0"/>
              <a:t>；</a:t>
            </a:r>
            <a:endParaRPr lang="zh-CN" altLang="en-US" dirty="0"/>
          </a:p>
          <a:p>
            <a:r>
              <a:rPr lang="zh-CN" altLang="en-US" dirty="0"/>
              <a:t>人民日报编委会理论学习中心组：永远把伟大建党精神继承下去</a:t>
            </a:r>
            <a:r>
              <a:rPr lang="en-US" altLang="zh-CN" dirty="0"/>
              <a:t> </a:t>
            </a:r>
            <a:r>
              <a:rPr lang="zh-CN" altLang="en-US" dirty="0"/>
              <a:t>发扬光大，求是网，</a:t>
            </a:r>
            <a:r>
              <a:rPr lang="en-US" altLang="zh-CN" dirty="0"/>
              <a:t>2021-08-01</a:t>
            </a:r>
            <a:r>
              <a:rPr lang="zh-CN" altLang="en-US" dirty="0"/>
              <a:t>；</a:t>
            </a:r>
            <a:endParaRPr lang="zh-CN" altLang="en-US" dirty="0"/>
          </a:p>
          <a:p>
            <a:r>
              <a:rPr lang="en-US" altLang="zh-CN" dirty="0"/>
              <a:t>7.</a:t>
            </a:r>
            <a:r>
              <a:rPr lang="zh-CN" altLang="en-US" dirty="0"/>
              <a:t>陈一新：学深悟透践行伟大建党精神，学习时报，</a:t>
            </a:r>
            <a:r>
              <a:rPr lang="en-US" altLang="zh-CN" dirty="0"/>
              <a:t>2021-02-27</a:t>
            </a:r>
            <a:r>
              <a:rPr lang="zh-CN" altLang="en-US" dirty="0"/>
              <a:t>；</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934828" y="3617830"/>
            <a:ext cx="2397883" cy="5452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7126605" y="3159125"/>
            <a:ext cx="4173855" cy="398780"/>
          </a:xfrm>
          <a:prstGeom prst="rect">
            <a:avLst/>
          </a:prstGeom>
          <a:noFill/>
        </p:spPr>
        <p:txBody>
          <a:bodyPr wrap="square">
            <a:spAutoFit/>
          </a:bodyPr>
          <a:lstStyle/>
          <a:p>
            <a:r>
              <a:rPr lang="zh-CN" altLang="zh-CN" sz="2000" b="1" kern="100" dirty="0">
                <a:solidFill>
                  <a:schemeClr val="bg1"/>
                </a:solidFill>
                <a:effectLst/>
                <a:ea typeface="思源黑体 CN Normal" panose="020B0400000000000000"/>
                <a:cs typeface="宋体" panose="02010600030101010101" pitchFamily="2" charset="-122"/>
              </a:rPr>
              <a:t>为什么由共产国际执委会作出决定？</a:t>
            </a:r>
            <a:endParaRPr lang="zh-CN" altLang="en-US" sz="2000" b="1" dirty="0">
              <a:solidFill>
                <a:schemeClr val="bg1"/>
              </a:solidFill>
              <a:ea typeface="思源黑体 CN Normal" panose="020B0400000000000000"/>
            </a:endParaRPr>
          </a:p>
        </p:txBody>
      </p:sp>
      <p:sp>
        <p:nvSpPr>
          <p:cNvPr id="5" name="文本框 4"/>
          <p:cNvSpPr txBox="1"/>
          <p:nvPr/>
        </p:nvSpPr>
        <p:spPr>
          <a:xfrm>
            <a:off x="2855741" y="1529983"/>
            <a:ext cx="1083212" cy="523220"/>
          </a:xfrm>
          <a:prstGeom prst="rect">
            <a:avLst/>
          </a:prstGeom>
          <a:noFill/>
        </p:spPr>
        <p:txBody>
          <a:bodyPr wrap="square" rtlCol="0">
            <a:spAutoFit/>
          </a:bodyPr>
          <a:lstStyle/>
          <a:p>
            <a:pPr algn="ctr"/>
            <a:r>
              <a:rPr lang="zh-CN" altLang="en-US" sz="2800" b="1" dirty="0">
                <a:latin typeface="隶书" panose="02010509060101010101" pitchFamily="49" charset="-122"/>
                <a:ea typeface="隶书" panose="02010509060101010101" pitchFamily="49" charset="-122"/>
              </a:rPr>
              <a:t>总论</a:t>
            </a:r>
            <a:endParaRPr lang="zh-CN" altLang="en-US" sz="2800" b="1" dirty="0">
              <a:latin typeface="隶书" panose="02010509060101010101" pitchFamily="49" charset="-122"/>
              <a:ea typeface="隶书" panose="02010509060101010101" pitchFamily="49" charset="-122"/>
            </a:endParaRPr>
          </a:p>
        </p:txBody>
      </p:sp>
      <p:sp>
        <p:nvSpPr>
          <p:cNvPr id="20" name="文本框 19"/>
          <p:cNvSpPr txBox="1"/>
          <p:nvPr/>
        </p:nvSpPr>
        <p:spPr>
          <a:xfrm>
            <a:off x="5514536" y="1519468"/>
            <a:ext cx="1083212" cy="523220"/>
          </a:xfrm>
          <a:prstGeom prst="rect">
            <a:avLst/>
          </a:prstGeom>
          <a:noFill/>
        </p:spPr>
        <p:txBody>
          <a:bodyPr wrap="square" rtlCol="0">
            <a:spAutoFit/>
          </a:bodyPr>
          <a:lstStyle/>
          <a:p>
            <a:pPr algn="ctr"/>
            <a:r>
              <a:rPr lang="zh-CN" altLang="en-US" sz="2800" b="1" dirty="0">
                <a:latin typeface="隶书" panose="02010509060101010101" pitchFamily="49" charset="-122"/>
                <a:ea typeface="隶书" panose="02010509060101010101" pitchFamily="49" charset="-122"/>
              </a:rPr>
              <a:t>分论</a:t>
            </a:r>
            <a:endParaRPr lang="zh-CN" altLang="en-US" sz="2800" b="1" dirty="0">
              <a:latin typeface="隶书" panose="02010509060101010101" pitchFamily="49" charset="-122"/>
              <a:ea typeface="隶书" panose="02010509060101010101" pitchFamily="49" charset="-122"/>
            </a:endParaRPr>
          </a:p>
        </p:txBody>
      </p:sp>
      <p:sp>
        <p:nvSpPr>
          <p:cNvPr id="21" name="文本框 20"/>
          <p:cNvSpPr txBox="1"/>
          <p:nvPr/>
        </p:nvSpPr>
        <p:spPr>
          <a:xfrm>
            <a:off x="8074857" y="1516073"/>
            <a:ext cx="1364564" cy="523220"/>
          </a:xfrm>
          <a:prstGeom prst="rect">
            <a:avLst/>
          </a:prstGeom>
          <a:noFill/>
        </p:spPr>
        <p:txBody>
          <a:bodyPr wrap="square" rtlCol="0">
            <a:spAutoFit/>
          </a:bodyPr>
          <a:lstStyle/>
          <a:p>
            <a:pPr algn="ctr"/>
            <a:r>
              <a:rPr lang="zh-CN" altLang="en-US" sz="2800" b="1" dirty="0">
                <a:latin typeface="隶书" panose="02010509060101010101" pitchFamily="49" charset="-122"/>
                <a:ea typeface="隶书" panose="02010509060101010101" pitchFamily="49" charset="-122"/>
              </a:rPr>
              <a:t>结束语</a:t>
            </a:r>
            <a:endParaRPr lang="zh-CN" altLang="en-US" sz="2800" b="1" dirty="0">
              <a:latin typeface="隶书" panose="02010509060101010101" pitchFamily="49" charset="-122"/>
              <a:ea typeface="隶书" panose="02010509060101010101" pitchFamily="49" charset="-122"/>
            </a:endParaRPr>
          </a:p>
        </p:txBody>
      </p:sp>
      <p:grpSp>
        <p:nvGrpSpPr>
          <p:cNvPr id="37" name="组合 36"/>
          <p:cNvGrpSpPr/>
          <p:nvPr/>
        </p:nvGrpSpPr>
        <p:grpSpPr>
          <a:xfrm>
            <a:off x="2230938" y="2881461"/>
            <a:ext cx="2332056" cy="2573114"/>
            <a:chOff x="2225699" y="3112992"/>
            <a:chExt cx="2332056" cy="2573114"/>
          </a:xfrm>
        </p:grpSpPr>
        <p:sp>
          <p:nvSpPr>
            <p:cNvPr id="22" name="文本框 21"/>
            <p:cNvSpPr txBox="1"/>
            <p:nvPr/>
          </p:nvSpPr>
          <p:spPr>
            <a:xfrm>
              <a:off x="2235414" y="3112992"/>
              <a:ext cx="2322341" cy="1384995"/>
            </a:xfrm>
            <a:prstGeom prst="rect">
              <a:avLst/>
            </a:prstGeom>
            <a:noFill/>
          </p:spPr>
          <p:txBody>
            <a:bodyPr wrap="square" rtlCol="0">
              <a:spAutoFit/>
            </a:bodyPr>
            <a:lstStyle/>
            <a:p>
              <a:pPr algn="ctr"/>
              <a:r>
                <a:rPr lang="zh-CN" altLang="en-US" sz="2800" dirty="0">
                  <a:latin typeface="隶书" panose="02010509060101010101" pitchFamily="49" charset="-122"/>
                  <a:ea typeface="隶书" panose="02010509060101010101" pitchFamily="49" charset="-122"/>
                </a:rPr>
                <a:t>宣告实现了</a:t>
              </a:r>
              <a:endParaRPr lang="en-US" altLang="zh-CN" sz="2800" dirty="0">
                <a:latin typeface="隶书" panose="02010509060101010101" pitchFamily="49" charset="-122"/>
                <a:ea typeface="隶书" panose="02010509060101010101" pitchFamily="49" charset="-122"/>
              </a:endParaRPr>
            </a:p>
            <a:p>
              <a:pPr algn="ctr"/>
              <a:r>
                <a:rPr lang="zh-CN" altLang="en-US" sz="2800" dirty="0">
                  <a:latin typeface="隶书" panose="02010509060101010101" pitchFamily="49" charset="-122"/>
                  <a:ea typeface="隶书" panose="02010509060101010101" pitchFamily="49" charset="-122"/>
                </a:rPr>
                <a:t>一个目标</a:t>
              </a:r>
              <a:endParaRPr lang="en-US" altLang="zh-CN" sz="2800" dirty="0">
                <a:latin typeface="隶书" panose="02010509060101010101" pitchFamily="49" charset="-122"/>
                <a:ea typeface="隶书" panose="02010509060101010101" pitchFamily="49" charset="-122"/>
              </a:endParaRPr>
            </a:p>
            <a:p>
              <a:pPr algn="ctr"/>
              <a:endParaRPr lang="zh-CN" altLang="en-US" sz="2800" b="1" dirty="0">
                <a:latin typeface="隶书" panose="02010509060101010101" pitchFamily="49" charset="-122"/>
                <a:ea typeface="隶书" panose="02010509060101010101" pitchFamily="49" charset="-122"/>
              </a:endParaRPr>
            </a:p>
          </p:txBody>
        </p:sp>
        <p:sp>
          <p:nvSpPr>
            <p:cNvPr id="23" name="文本框 22"/>
            <p:cNvSpPr txBox="1"/>
            <p:nvPr/>
          </p:nvSpPr>
          <p:spPr>
            <a:xfrm>
              <a:off x="2225699" y="4301111"/>
              <a:ext cx="2322341" cy="1384995"/>
            </a:xfrm>
            <a:prstGeom prst="rect">
              <a:avLst/>
            </a:prstGeom>
            <a:noFill/>
          </p:spPr>
          <p:txBody>
            <a:bodyPr wrap="square" rtlCol="0">
              <a:spAutoFit/>
            </a:bodyPr>
            <a:lstStyle/>
            <a:p>
              <a:pPr algn="ctr"/>
              <a:r>
                <a:rPr lang="zh-CN" altLang="en-US" sz="2800" dirty="0">
                  <a:latin typeface="隶书" panose="02010509060101010101" pitchFamily="49" charset="-122"/>
                  <a:ea typeface="隶书" panose="02010509060101010101" pitchFamily="49" charset="-122"/>
                </a:rPr>
                <a:t>明确了一个主题</a:t>
              </a:r>
              <a:endParaRPr lang="en-US" altLang="zh-CN" sz="2800" dirty="0">
                <a:latin typeface="隶书" panose="02010509060101010101" pitchFamily="49" charset="-122"/>
                <a:ea typeface="隶书" panose="02010509060101010101" pitchFamily="49" charset="-122"/>
              </a:endParaRPr>
            </a:p>
            <a:p>
              <a:pPr algn="ctr"/>
              <a:endParaRPr lang="zh-CN" altLang="en-US" sz="2800" b="1" dirty="0">
                <a:latin typeface="隶书" panose="02010509060101010101" pitchFamily="49" charset="-122"/>
                <a:ea typeface="隶书" panose="02010509060101010101" pitchFamily="49" charset="-122"/>
              </a:endParaRPr>
            </a:p>
          </p:txBody>
        </p:sp>
      </p:grpSp>
      <p:sp>
        <p:nvSpPr>
          <p:cNvPr id="24" name="文本框 23"/>
          <p:cNvSpPr txBox="1"/>
          <p:nvPr/>
        </p:nvSpPr>
        <p:spPr>
          <a:xfrm>
            <a:off x="4934829" y="2570902"/>
            <a:ext cx="2322341" cy="523220"/>
          </a:xfrm>
          <a:prstGeom prst="rect">
            <a:avLst/>
          </a:prstGeom>
          <a:noFill/>
        </p:spPr>
        <p:txBody>
          <a:bodyPr wrap="square" rtlCol="0">
            <a:spAutoFit/>
          </a:bodyPr>
          <a:lstStyle/>
          <a:p>
            <a:pPr algn="ctr"/>
            <a:r>
              <a:rPr lang="zh-CN" altLang="en-US" sz="2800" dirty="0">
                <a:latin typeface="隶书" panose="02010509060101010101" pitchFamily="49" charset="-122"/>
                <a:ea typeface="隶书" panose="02010509060101010101" pitchFamily="49" charset="-122"/>
              </a:rPr>
              <a:t>四个伟大成就</a:t>
            </a:r>
            <a:endParaRPr lang="zh-CN" altLang="en-US" sz="2800" b="1" dirty="0">
              <a:latin typeface="隶书" panose="02010509060101010101" pitchFamily="49" charset="-122"/>
              <a:ea typeface="隶书" panose="02010509060101010101" pitchFamily="49" charset="-122"/>
            </a:endParaRPr>
          </a:p>
        </p:txBody>
      </p:sp>
      <p:sp>
        <p:nvSpPr>
          <p:cNvPr id="25" name="文本框 24"/>
          <p:cNvSpPr txBox="1"/>
          <p:nvPr/>
        </p:nvSpPr>
        <p:spPr>
          <a:xfrm>
            <a:off x="4947046" y="3074939"/>
            <a:ext cx="2322341" cy="523220"/>
          </a:xfrm>
          <a:prstGeom prst="rect">
            <a:avLst/>
          </a:prstGeom>
          <a:noFill/>
        </p:spPr>
        <p:txBody>
          <a:bodyPr wrap="square" rtlCol="0">
            <a:spAutoFit/>
          </a:bodyPr>
          <a:lstStyle/>
          <a:p>
            <a:pPr algn="ctr"/>
            <a:r>
              <a:rPr lang="zh-CN" altLang="en-US" sz="2800" dirty="0">
                <a:latin typeface="隶书" panose="02010509060101010101" pitchFamily="49" charset="-122"/>
                <a:ea typeface="隶书" panose="02010509060101010101" pitchFamily="49" charset="-122"/>
              </a:rPr>
              <a:t>四个庄严宣告</a:t>
            </a:r>
            <a:endParaRPr lang="zh-CN" altLang="en-US" sz="2800" b="1" dirty="0">
              <a:latin typeface="隶书" panose="02010509060101010101" pitchFamily="49" charset="-122"/>
              <a:ea typeface="隶书" panose="02010509060101010101" pitchFamily="49" charset="-122"/>
            </a:endParaRPr>
          </a:p>
        </p:txBody>
      </p:sp>
      <p:sp>
        <p:nvSpPr>
          <p:cNvPr id="27" name="文本框 26"/>
          <p:cNvSpPr txBox="1"/>
          <p:nvPr/>
        </p:nvSpPr>
        <p:spPr>
          <a:xfrm>
            <a:off x="4809500" y="4104564"/>
            <a:ext cx="2322341" cy="523220"/>
          </a:xfrm>
          <a:prstGeom prst="rect">
            <a:avLst/>
          </a:prstGeom>
          <a:noFill/>
        </p:spPr>
        <p:txBody>
          <a:bodyPr wrap="square" rtlCol="0">
            <a:spAutoFit/>
          </a:bodyPr>
          <a:lstStyle/>
          <a:p>
            <a:pPr algn="ctr"/>
            <a:r>
              <a:rPr lang="zh-CN" altLang="en-US" sz="2800" dirty="0">
                <a:latin typeface="隶书" panose="02010509060101010101" pitchFamily="49" charset="-122"/>
                <a:ea typeface="隶书" panose="02010509060101010101" pitchFamily="49" charset="-122"/>
              </a:rPr>
              <a:t>九个必须</a:t>
            </a:r>
            <a:endParaRPr lang="zh-CN" altLang="en-US" sz="2800" b="1" dirty="0">
              <a:latin typeface="隶书" panose="02010509060101010101" pitchFamily="49" charset="-122"/>
              <a:ea typeface="隶书" panose="02010509060101010101" pitchFamily="49" charset="-122"/>
            </a:endParaRPr>
          </a:p>
        </p:txBody>
      </p:sp>
      <p:sp>
        <p:nvSpPr>
          <p:cNvPr id="28" name="文本框 27"/>
          <p:cNvSpPr txBox="1"/>
          <p:nvPr/>
        </p:nvSpPr>
        <p:spPr>
          <a:xfrm>
            <a:off x="4688365" y="4607142"/>
            <a:ext cx="2839701" cy="523220"/>
          </a:xfrm>
          <a:prstGeom prst="rect">
            <a:avLst/>
          </a:prstGeom>
          <a:noFill/>
        </p:spPr>
        <p:txBody>
          <a:bodyPr wrap="square" rtlCol="0">
            <a:spAutoFit/>
          </a:bodyPr>
          <a:lstStyle/>
          <a:p>
            <a:pPr algn="ctr"/>
            <a:r>
              <a:rPr lang="zh-CN" altLang="en-US" sz="2800" dirty="0">
                <a:latin typeface="隶书" panose="02010509060101010101" pitchFamily="49" charset="-122"/>
                <a:ea typeface="隶书" panose="02010509060101010101" pitchFamily="49" charset="-122"/>
              </a:rPr>
              <a:t>港澳台政策</a:t>
            </a:r>
            <a:endParaRPr lang="zh-CN" altLang="en-US" sz="2800" b="1" dirty="0">
              <a:latin typeface="隶书" panose="02010509060101010101" pitchFamily="49" charset="-122"/>
              <a:ea typeface="隶书" panose="02010509060101010101" pitchFamily="49" charset="-122"/>
            </a:endParaRPr>
          </a:p>
        </p:txBody>
      </p:sp>
      <p:sp>
        <p:nvSpPr>
          <p:cNvPr id="29" name="文本框 28"/>
          <p:cNvSpPr txBox="1"/>
          <p:nvPr/>
        </p:nvSpPr>
        <p:spPr>
          <a:xfrm>
            <a:off x="5003009" y="5090108"/>
            <a:ext cx="2322341" cy="523220"/>
          </a:xfrm>
          <a:prstGeom prst="rect">
            <a:avLst/>
          </a:prstGeom>
          <a:noFill/>
        </p:spPr>
        <p:txBody>
          <a:bodyPr wrap="square" rtlCol="0">
            <a:spAutoFit/>
          </a:bodyPr>
          <a:lstStyle/>
          <a:p>
            <a:pPr algn="ctr"/>
            <a:r>
              <a:rPr lang="zh-CN" altLang="en-US" sz="2800" dirty="0">
                <a:latin typeface="隶书" panose="02010509060101010101" pitchFamily="49" charset="-122"/>
                <a:ea typeface="隶书" panose="02010509060101010101" pitchFamily="49" charset="-122"/>
              </a:rPr>
              <a:t>对青年的期望</a:t>
            </a:r>
            <a:endParaRPr lang="zh-CN" altLang="en-US" sz="2800" b="1" dirty="0">
              <a:latin typeface="隶书" panose="02010509060101010101" pitchFamily="49" charset="-122"/>
              <a:ea typeface="隶书" panose="02010509060101010101" pitchFamily="49" charset="-122"/>
            </a:endParaRPr>
          </a:p>
        </p:txBody>
      </p:sp>
      <p:sp>
        <p:nvSpPr>
          <p:cNvPr id="30" name="文本框 29"/>
          <p:cNvSpPr txBox="1"/>
          <p:nvPr/>
        </p:nvSpPr>
        <p:spPr>
          <a:xfrm>
            <a:off x="7832741" y="2881461"/>
            <a:ext cx="2322341" cy="954107"/>
          </a:xfrm>
          <a:prstGeom prst="rect">
            <a:avLst/>
          </a:prstGeom>
          <a:noFill/>
        </p:spPr>
        <p:txBody>
          <a:bodyPr wrap="square" rtlCol="0">
            <a:spAutoFit/>
          </a:bodyPr>
          <a:lstStyle/>
          <a:p>
            <a:pPr algn="ctr"/>
            <a:r>
              <a:rPr lang="zh-CN" altLang="en-US" sz="2800" dirty="0">
                <a:latin typeface="隶书" panose="02010509060101010101" pitchFamily="49" charset="-122"/>
                <a:ea typeface="隶书" panose="02010509060101010101" pitchFamily="49" charset="-122"/>
              </a:rPr>
              <a:t>发出一个伟大号召</a:t>
            </a:r>
            <a:endParaRPr lang="zh-CN" altLang="en-US" sz="2800" b="1" dirty="0">
              <a:latin typeface="隶书" panose="02010509060101010101" pitchFamily="49" charset="-122"/>
              <a:ea typeface="隶书" panose="02010509060101010101" pitchFamily="49" charset="-122"/>
            </a:endParaRPr>
          </a:p>
        </p:txBody>
      </p:sp>
      <p:sp>
        <p:nvSpPr>
          <p:cNvPr id="31" name="文本框 30"/>
          <p:cNvSpPr txBox="1"/>
          <p:nvPr/>
        </p:nvSpPr>
        <p:spPr>
          <a:xfrm>
            <a:off x="7932830" y="4222978"/>
            <a:ext cx="2322341" cy="523220"/>
          </a:xfrm>
          <a:prstGeom prst="rect">
            <a:avLst/>
          </a:prstGeom>
          <a:noFill/>
        </p:spPr>
        <p:txBody>
          <a:bodyPr wrap="square" rtlCol="0">
            <a:spAutoFit/>
          </a:bodyPr>
          <a:lstStyle/>
          <a:p>
            <a:pPr algn="ctr"/>
            <a:r>
              <a:rPr lang="zh-CN" altLang="en-US" sz="2800" dirty="0">
                <a:latin typeface="隶书" panose="02010509060101010101" pitchFamily="49" charset="-122"/>
                <a:ea typeface="隶书" panose="02010509060101010101" pitchFamily="49" charset="-122"/>
              </a:rPr>
              <a:t>高呼两个口号</a:t>
            </a:r>
            <a:endParaRPr lang="zh-CN" altLang="en-US" sz="2800" b="1" dirty="0">
              <a:latin typeface="隶书" panose="02010509060101010101" pitchFamily="49" charset="-122"/>
              <a:ea typeface="隶书" panose="02010509060101010101" pitchFamily="49" charset="-122"/>
            </a:endParaRPr>
          </a:p>
        </p:txBody>
      </p:sp>
      <p:sp>
        <p:nvSpPr>
          <p:cNvPr id="16" name="矩形 15"/>
          <p:cNvSpPr/>
          <p:nvPr/>
        </p:nvSpPr>
        <p:spPr>
          <a:xfrm>
            <a:off x="2597834" y="1505084"/>
            <a:ext cx="1519310" cy="652597"/>
          </a:xfrm>
          <a:prstGeom prst="rect">
            <a:avLst/>
          </a:prstGeom>
          <a:noFill/>
          <a:ln w="22225">
            <a:solidFill>
              <a:srgbClr val="318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296487" y="1472896"/>
            <a:ext cx="1519310" cy="652597"/>
          </a:xfrm>
          <a:prstGeom prst="rect">
            <a:avLst/>
          </a:prstGeom>
          <a:noFill/>
          <a:ln w="22225">
            <a:solidFill>
              <a:srgbClr val="318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074857" y="1462772"/>
            <a:ext cx="1519310" cy="652597"/>
          </a:xfrm>
          <a:prstGeom prst="rect">
            <a:avLst/>
          </a:prstGeom>
          <a:noFill/>
          <a:ln w="22225">
            <a:solidFill>
              <a:srgbClr val="318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067951" y="2570903"/>
            <a:ext cx="2615177" cy="3121315"/>
          </a:xfrm>
          <a:prstGeom prst="rect">
            <a:avLst/>
          </a:prstGeom>
          <a:noFill/>
          <a:ln w="22225">
            <a:solidFill>
              <a:srgbClr val="318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856592" y="2570903"/>
            <a:ext cx="2615177" cy="3121315"/>
          </a:xfrm>
          <a:prstGeom prst="rect">
            <a:avLst/>
          </a:prstGeom>
          <a:noFill/>
          <a:ln w="22225">
            <a:solidFill>
              <a:srgbClr val="318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686324" y="2570902"/>
            <a:ext cx="2615177" cy="3121315"/>
          </a:xfrm>
          <a:prstGeom prst="rect">
            <a:avLst/>
          </a:prstGeom>
          <a:noFill/>
          <a:ln w="22225">
            <a:solidFill>
              <a:srgbClr val="318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4934828" y="3578319"/>
            <a:ext cx="2322341" cy="523220"/>
          </a:xfrm>
          <a:prstGeom prst="rect">
            <a:avLst/>
          </a:prstGeom>
          <a:noFill/>
        </p:spPr>
        <p:txBody>
          <a:bodyPr wrap="square" rtlCol="0">
            <a:spAutoFit/>
          </a:bodyPr>
          <a:lstStyle/>
          <a:p>
            <a:pPr algn="ctr"/>
            <a:r>
              <a:rPr lang="zh-CN" altLang="en-US" sz="2800" dirty="0">
                <a:latin typeface="隶书" panose="02010509060101010101" pitchFamily="49" charset="-122"/>
                <a:ea typeface="隶书" panose="02010509060101010101" pitchFamily="49" charset="-122"/>
              </a:rPr>
              <a:t>伟大建党精神</a:t>
            </a:r>
            <a:endParaRPr lang="zh-CN" altLang="en-US" sz="2800" b="1" dirty="0">
              <a:latin typeface="隶书" panose="02010509060101010101" pitchFamily="49" charset="-122"/>
              <a:ea typeface="隶书" panose="02010509060101010101" pitchFamily="49" charset="-122"/>
            </a:endParaRPr>
          </a:p>
        </p:txBody>
      </p:sp>
      <p:sp>
        <p:nvSpPr>
          <p:cNvPr id="40" name="文本框 39"/>
          <p:cNvSpPr txBox="1"/>
          <p:nvPr/>
        </p:nvSpPr>
        <p:spPr>
          <a:xfrm>
            <a:off x="1188721" y="411791"/>
            <a:ext cx="4325815" cy="588110"/>
          </a:xfrm>
          <a:prstGeom prst="rect">
            <a:avLst/>
          </a:prstGeom>
          <a:noFill/>
        </p:spPr>
        <p:txBody>
          <a:bodyPr wrap="square">
            <a:spAutoFit/>
          </a:bodyPr>
          <a:lstStyle/>
          <a:p>
            <a:pPr indent="355600" algn="just">
              <a:lnSpc>
                <a:spcPct val="150000"/>
              </a:lnSpc>
            </a:pPr>
            <a:r>
              <a:rPr lang="zh-CN" altLang="zh-CN" sz="2400" b="1" kern="100" dirty="0">
                <a:effectLst/>
                <a:latin typeface="等线" panose="02010600030101010101" pitchFamily="2" charset="-122"/>
                <a:ea typeface="思源黑体 CN Normal" panose="020B0400000000000000"/>
                <a:cs typeface="宋体" panose="02010600030101010101" pitchFamily="2" charset="-122"/>
              </a:rPr>
              <a:t>一、载入史册的党庆盛典</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randombar(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randombar(horizont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randombar(horizontal)">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4" grpId="0"/>
      <p:bldP spid="25" grpId="0"/>
      <p:bldP spid="27" grpId="0"/>
      <p:bldP spid="28" grpId="0"/>
      <p:bldP spid="29" grpId="0"/>
      <p:bldP spid="30" grpId="0"/>
      <p:bldP spid="31"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角 14"/>
          <p:cNvSpPr/>
          <p:nvPr/>
        </p:nvSpPr>
        <p:spPr>
          <a:xfrm>
            <a:off x="1301608" y="1633779"/>
            <a:ext cx="9588783" cy="4262510"/>
          </a:xfrm>
          <a:prstGeom prst="roundRect">
            <a:avLst>
              <a:gd name="adj" fmla="val 7572"/>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78524" y="431462"/>
            <a:ext cx="6138202"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二</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习总书记关于伟大建党精神的表述</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sp>
        <p:nvSpPr>
          <p:cNvPr id="17" name="文本框 16"/>
          <p:cNvSpPr txBox="1"/>
          <p:nvPr/>
        </p:nvSpPr>
        <p:spPr>
          <a:xfrm>
            <a:off x="1941706" y="2001223"/>
            <a:ext cx="8308588" cy="3599815"/>
          </a:xfrm>
          <a:prstGeom prst="rect">
            <a:avLst/>
          </a:prstGeom>
          <a:noFill/>
        </p:spPr>
        <p:txBody>
          <a:bodyPr wrap="square">
            <a:spAutoFit/>
          </a:bodyPr>
          <a:lstStyle/>
          <a:p>
            <a:pPr algn="just">
              <a:lnSpc>
                <a:spcPct val="150000"/>
              </a:lnSpc>
            </a:pPr>
            <a:r>
              <a:rPr lang="zh-CN" altLang="zh-CN" sz="2800" dirty="0">
                <a:solidFill>
                  <a:schemeClr val="bg1"/>
                </a:solidFill>
                <a:effectLst/>
                <a:latin typeface="黑体" panose="02010609060101010101" pitchFamily="49" charset="-122"/>
                <a:ea typeface="黑体" panose="02010609060101010101" pitchFamily="49" charset="-122"/>
                <a:cs typeface="黑体" panose="02010609060101010101" pitchFamily="49" charset="-122"/>
              </a:rPr>
              <a:t>习近平总书记指出：“一百年前，中国共产党的先驱们创建了中国共产党，形成了</a:t>
            </a:r>
            <a:r>
              <a:rPr lang="zh-CN" altLang="zh-CN" sz="3200" b="1" dirty="0">
                <a:solidFill>
                  <a:schemeClr val="bg1"/>
                </a:solidFill>
                <a:effectLst/>
                <a:latin typeface="黑体" panose="02010609060101010101" pitchFamily="49" charset="-122"/>
                <a:ea typeface="黑体" panose="02010609060101010101" pitchFamily="49" charset="-122"/>
                <a:cs typeface="黑体" panose="02010609060101010101" pitchFamily="49" charset="-122"/>
              </a:rPr>
              <a:t>坚持真理、坚守理想，践行初心、担当使命，不怕牺牲、英勇斗争，对党忠诚、不负人民</a:t>
            </a:r>
            <a:r>
              <a:rPr lang="zh-CN" altLang="zh-CN" sz="2800" dirty="0">
                <a:solidFill>
                  <a:schemeClr val="bg1"/>
                </a:solidFill>
                <a:effectLst/>
                <a:latin typeface="黑体" panose="02010609060101010101" pitchFamily="49" charset="-122"/>
                <a:ea typeface="黑体" panose="02010609060101010101" pitchFamily="49" charset="-122"/>
                <a:cs typeface="黑体" panose="02010609060101010101" pitchFamily="49" charset="-122"/>
              </a:rPr>
              <a:t>的伟大建党精神，这是中国共产党的精神之源。”</a:t>
            </a:r>
            <a:endParaRPr lang="zh-CN" altLang="en-US" sz="2800"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角 14"/>
          <p:cNvSpPr/>
          <p:nvPr/>
        </p:nvSpPr>
        <p:spPr>
          <a:xfrm>
            <a:off x="1301608" y="1633779"/>
            <a:ext cx="9588783" cy="4262510"/>
          </a:xfrm>
          <a:prstGeom prst="roundRect">
            <a:avLst>
              <a:gd name="adj" fmla="val 7572"/>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941706" y="2001223"/>
            <a:ext cx="8308588" cy="3322955"/>
          </a:xfrm>
          <a:prstGeom prst="rect">
            <a:avLst/>
          </a:prstGeom>
          <a:noFill/>
        </p:spPr>
        <p:txBody>
          <a:bodyPr wrap="square">
            <a:spAutoFit/>
          </a:bodyPr>
          <a:lstStyle/>
          <a:p>
            <a:pPr indent="304800" algn="just">
              <a:lnSpc>
                <a:spcPct val="150000"/>
              </a:lnSpc>
            </a:pPr>
            <a:r>
              <a:rPr lang="en-US" altLang="zh-CN" sz="28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8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一百年来，中国共产党弘扬伟大建党精神，在长期奋斗中构建起中国共产党人的精神谱系，锤炼出鲜明的政治品格。历史川流不息，精神代代相传。我们要继续弘扬光荣传统、赓续红色血脉，永远把伟大建党精神继承下去、发扬光大！</a:t>
            </a:r>
            <a:r>
              <a:rPr lang="en-US" altLang="zh-CN" sz="28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a:t>
            </a:r>
            <a:endParaRPr lang="en-US" altLang="zh-CN" sz="28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8" name="文本框 7"/>
          <p:cNvSpPr txBox="1"/>
          <p:nvPr/>
        </p:nvSpPr>
        <p:spPr>
          <a:xfrm>
            <a:off x="1158638" y="401686"/>
            <a:ext cx="5889276"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二</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习总书记关于伟大建党精神的表述</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941706" y="2001223"/>
            <a:ext cx="8308588" cy="3230245"/>
          </a:xfrm>
          <a:prstGeom prst="rect">
            <a:avLst/>
          </a:prstGeom>
          <a:noFill/>
        </p:spPr>
        <p:txBody>
          <a:bodyPr wrap="square">
            <a:spAutoFit/>
          </a:bodyPr>
          <a:lstStyle/>
          <a:p>
            <a:pPr indent="304800" algn="just">
              <a:lnSpc>
                <a:spcPct val="150000"/>
              </a:lnSpc>
            </a:pPr>
            <a:r>
              <a:rPr lang="zh-CN" altLang="zh-CN" sz="2800" kern="100" dirty="0">
                <a:solidFill>
                  <a:schemeClr val="bg1"/>
                </a:solidFill>
                <a:effectLst/>
                <a:latin typeface="等线" panose="02010600030101010101" pitchFamily="2" charset="-122"/>
                <a:ea typeface="宋体" panose="02010600030101010101" pitchFamily="2" charset="-122"/>
                <a:cs typeface="Times New Roman" panose="02020603050405020304" pitchFamily="18" charset="0"/>
              </a:rPr>
              <a:t>一百年来，中国共产党弘扬伟大建党精神，在长期奋斗中构</a:t>
            </a:r>
            <a:r>
              <a:rPr lang="zh-CN" altLang="zh-CN" sz="2400" kern="100" dirty="0">
                <a:solidFill>
                  <a:schemeClr val="bg1"/>
                </a:solidFill>
                <a:effectLst/>
                <a:latin typeface="等线" panose="02010600030101010101" pitchFamily="2" charset="-122"/>
                <a:ea typeface="宋体" panose="02010600030101010101" pitchFamily="2" charset="-122"/>
                <a:cs typeface="Times New Roman" panose="02020603050405020304" pitchFamily="18" charset="0"/>
              </a:rPr>
              <a:t>建起中国共产党人的精神谱系，锤炼出鲜明的政品格。历史川流不息，精神代代相传。我们要继续弘扬光荣传统、赓续红色血脉，永远</a:t>
            </a:r>
            <a:r>
              <a:rPr lang="zh-CN" altLang="zh-CN" sz="2800" kern="100" dirty="0">
                <a:solidFill>
                  <a:schemeClr val="bg1"/>
                </a:solidFill>
                <a:effectLst/>
                <a:latin typeface="等线" panose="02010600030101010101" pitchFamily="2" charset="-122"/>
                <a:ea typeface="宋体" panose="02010600030101010101" pitchFamily="2" charset="-122"/>
                <a:cs typeface="Times New Roman" panose="02020603050405020304" pitchFamily="18" charset="0"/>
              </a:rPr>
              <a:t>把伟大建党精神继承下去、发扬光大！</a:t>
            </a:r>
            <a:endParaRPr lang="zh-CN" altLang="zh-CN" sz="2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8" name="文本框 7"/>
          <p:cNvSpPr txBox="1"/>
          <p:nvPr/>
        </p:nvSpPr>
        <p:spPr>
          <a:xfrm>
            <a:off x="1158638" y="401686"/>
            <a:ext cx="5889276"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二</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习总书记关于伟大建党精神的表述</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sp>
        <p:nvSpPr>
          <p:cNvPr id="28" name="矩形 27"/>
          <p:cNvSpPr/>
          <p:nvPr/>
        </p:nvSpPr>
        <p:spPr bwMode="auto">
          <a:xfrm>
            <a:off x="1033145" y="2112645"/>
            <a:ext cx="2486660" cy="3008630"/>
          </a:xfrm>
          <a:prstGeom prst="rect">
            <a:avLst/>
          </a:prstGeom>
          <a:gradFill>
            <a:gsLst>
              <a:gs pos="89000">
                <a:srgbClr val="C00000"/>
              </a:gs>
              <a:gs pos="35000">
                <a:srgbClr val="FF3300"/>
              </a:gs>
            </a:gsLst>
            <a:lin ang="5400000" scaled="0"/>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marL="0" marR="0" indent="0" algn="l" defTabSz="914400" rtl="0" eaLnBrk="1" fontAlgn="base" latinLnBrk="0" hangingPunct="1">
              <a:lnSpc>
                <a:spcPct val="12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sp>
        <p:nvSpPr>
          <p:cNvPr id="3" name="文本框 2"/>
          <p:cNvSpPr txBox="1"/>
          <p:nvPr/>
        </p:nvSpPr>
        <p:spPr>
          <a:xfrm>
            <a:off x="1159510" y="2229485"/>
            <a:ext cx="2234565" cy="2891790"/>
          </a:xfrm>
          <a:prstGeom prst="rect">
            <a:avLst/>
          </a:prstGeom>
          <a:noFill/>
        </p:spPr>
        <p:txBody>
          <a:bodyPr wrap="square" rtlCol="0" anchor="t">
            <a:spAutoFit/>
          </a:bodyPr>
          <a:lstStyle/>
          <a:p>
            <a:pPr>
              <a:lnSpc>
                <a:spcPct val="130000"/>
              </a:lnSpc>
            </a:pPr>
            <a:r>
              <a:rPr lang="zh-CN" altLang="en-US" sz="2000">
                <a:solidFill>
                  <a:schemeClr val="bg1"/>
                </a:solidFill>
                <a:latin typeface="黑体" panose="02010609060101010101" pitchFamily="49" charset="-122"/>
                <a:ea typeface="黑体" panose="02010609060101010101" pitchFamily="49" charset="-122"/>
              </a:rPr>
              <a:t>这是习近平总书记</a:t>
            </a:r>
            <a:r>
              <a:rPr lang="zh-CN" altLang="en-US" sz="2000">
                <a:solidFill>
                  <a:srgbClr val="FFFF00"/>
                </a:solidFill>
                <a:latin typeface="黑体" panose="02010609060101010101" pitchFamily="49" charset="-122"/>
                <a:ea typeface="黑体" panose="02010609060101010101" pitchFamily="49" charset="-122"/>
              </a:rPr>
              <a:t>第一次</a:t>
            </a:r>
            <a:r>
              <a:rPr lang="zh-CN" altLang="en-US" sz="2000">
                <a:solidFill>
                  <a:schemeClr val="bg1"/>
                </a:solidFill>
                <a:latin typeface="黑体" panose="02010609060101010101" pitchFamily="49" charset="-122"/>
                <a:ea typeface="黑体" panose="02010609060101010101" pitchFamily="49" charset="-122"/>
              </a:rPr>
              <a:t>提出和阐释伟大建党精神的深刻内涵和重大意义，是习近平新时代中国特色社会主义思想的创新成果。</a:t>
            </a:r>
            <a:endParaRPr lang="zh-CN" altLang="en-US" sz="2000">
              <a:solidFill>
                <a:schemeClr val="bg1"/>
              </a:solidFill>
              <a:latin typeface="黑体" panose="02010609060101010101" pitchFamily="49" charset="-122"/>
              <a:ea typeface="黑体" panose="02010609060101010101" pitchFamily="49" charset="-122"/>
            </a:endParaRPr>
          </a:p>
        </p:txBody>
      </p:sp>
      <p:grpSp>
        <p:nvGrpSpPr>
          <p:cNvPr id="5" name="组合 4"/>
          <p:cNvGrpSpPr/>
          <p:nvPr/>
        </p:nvGrpSpPr>
        <p:grpSpPr>
          <a:xfrm rot="0">
            <a:off x="3920490" y="2112645"/>
            <a:ext cx="7626985" cy="1642745"/>
            <a:chOff x="5891" y="3582"/>
            <a:chExt cx="12011" cy="2587"/>
          </a:xfrm>
        </p:grpSpPr>
        <p:sp>
          <p:nvSpPr>
            <p:cNvPr id="32" name="矩形 4"/>
            <p:cNvSpPr/>
            <p:nvPr/>
          </p:nvSpPr>
          <p:spPr bwMode="auto">
            <a:xfrm>
              <a:off x="5891" y="3582"/>
              <a:ext cx="435" cy="741"/>
            </a:xfrm>
            <a:custGeom>
              <a:avLst/>
              <a:gdLst>
                <a:gd name="connsiteX0" fmla="*/ 0 w 766088"/>
                <a:gd name="connsiteY0" fmla="*/ 0 h 766088"/>
                <a:gd name="connsiteX1" fmla="*/ 766088 w 766088"/>
                <a:gd name="connsiteY1" fmla="*/ 0 h 766088"/>
                <a:gd name="connsiteX2" fmla="*/ 766088 w 766088"/>
                <a:gd name="connsiteY2" fmla="*/ 766088 h 766088"/>
                <a:gd name="connsiteX3" fmla="*/ 0 w 766088"/>
                <a:gd name="connsiteY3" fmla="*/ 766088 h 766088"/>
                <a:gd name="connsiteX4" fmla="*/ 0 w 766088"/>
                <a:gd name="connsiteY4" fmla="*/ 0 h 766088"/>
                <a:gd name="connsiteX0-1" fmla="*/ 0 w 766088"/>
                <a:gd name="connsiteY0-2" fmla="*/ 0 h 766115"/>
                <a:gd name="connsiteX1-3" fmla="*/ 766088 w 766088"/>
                <a:gd name="connsiteY1-4" fmla="*/ 0 h 766115"/>
                <a:gd name="connsiteX2-5" fmla="*/ 766088 w 766088"/>
                <a:gd name="connsiteY2-6" fmla="*/ 766088 h 766115"/>
                <a:gd name="connsiteX3-7" fmla="*/ 382238 w 766088"/>
                <a:gd name="connsiteY3-8" fmla="*/ 516293 h 766115"/>
                <a:gd name="connsiteX4-9" fmla="*/ 0 w 766088"/>
                <a:gd name="connsiteY4-10" fmla="*/ 766088 h 766115"/>
                <a:gd name="connsiteX5" fmla="*/ 0 w 766088"/>
                <a:gd name="connsiteY5" fmla="*/ 0 h 766115"/>
                <a:gd name="connsiteX0-11" fmla="*/ 0 w 766088"/>
                <a:gd name="connsiteY0-12" fmla="*/ 0 h 766124"/>
                <a:gd name="connsiteX1-13" fmla="*/ 766088 w 766088"/>
                <a:gd name="connsiteY1-14" fmla="*/ 0 h 766124"/>
                <a:gd name="connsiteX2-15" fmla="*/ 766088 w 766088"/>
                <a:gd name="connsiteY2-16" fmla="*/ 766088 h 766124"/>
                <a:gd name="connsiteX3-17" fmla="*/ 382238 w 766088"/>
                <a:gd name="connsiteY3-18" fmla="*/ 516293 h 766124"/>
                <a:gd name="connsiteX4-19" fmla="*/ 0 w 766088"/>
                <a:gd name="connsiteY4-20" fmla="*/ 766088 h 766124"/>
                <a:gd name="connsiteX5-21" fmla="*/ 0 w 766088"/>
                <a:gd name="connsiteY5-22" fmla="*/ 0 h 766124"/>
                <a:gd name="connsiteX0-23" fmla="*/ 0 w 766088"/>
                <a:gd name="connsiteY0-24" fmla="*/ 0 h 766088"/>
                <a:gd name="connsiteX1-25" fmla="*/ 766088 w 766088"/>
                <a:gd name="connsiteY1-26" fmla="*/ 0 h 766088"/>
                <a:gd name="connsiteX2-27" fmla="*/ 766088 w 766088"/>
                <a:gd name="connsiteY2-28" fmla="*/ 766088 h 766088"/>
                <a:gd name="connsiteX3-29" fmla="*/ 382238 w 766088"/>
                <a:gd name="connsiteY3-30" fmla="*/ 516293 h 766088"/>
                <a:gd name="connsiteX4-31" fmla="*/ 0 w 766088"/>
                <a:gd name="connsiteY4-32" fmla="*/ 766088 h 766088"/>
                <a:gd name="connsiteX5-33" fmla="*/ 0 w 766088"/>
                <a:gd name="connsiteY5-34" fmla="*/ 0 h 766088"/>
              </a:gdLst>
              <a:ahLst/>
              <a:cxnLst>
                <a:cxn ang="0">
                  <a:pos x="connsiteX0-23" y="connsiteY0-24"/>
                </a:cxn>
                <a:cxn ang="0">
                  <a:pos x="connsiteX1-25" y="connsiteY1-26"/>
                </a:cxn>
                <a:cxn ang="0">
                  <a:pos x="connsiteX2-27" y="connsiteY2-28"/>
                </a:cxn>
                <a:cxn ang="0">
                  <a:pos x="connsiteX3-29" y="connsiteY3-30"/>
                </a:cxn>
                <a:cxn ang="0">
                  <a:pos x="connsiteX4-31" y="connsiteY4-32"/>
                </a:cxn>
                <a:cxn ang="0">
                  <a:pos x="connsiteX5-33" y="connsiteY5-34"/>
                </a:cxn>
              </a:cxnLst>
              <a:rect l="l" t="t" r="r" b="b"/>
              <a:pathLst>
                <a:path w="766088" h="766088">
                  <a:moveTo>
                    <a:pt x="0" y="0"/>
                  </a:moveTo>
                  <a:lnTo>
                    <a:pt x="766088" y="0"/>
                  </a:lnTo>
                  <a:lnTo>
                    <a:pt x="766088" y="766088"/>
                  </a:lnTo>
                  <a:cubicBezTo>
                    <a:pt x="592283" y="655850"/>
                    <a:pt x="499399" y="577980"/>
                    <a:pt x="382238" y="516293"/>
                  </a:cubicBezTo>
                  <a:lnTo>
                    <a:pt x="0" y="766088"/>
                  </a:lnTo>
                  <a:lnTo>
                    <a:pt x="0" y="0"/>
                  </a:lnTo>
                  <a:close/>
                </a:path>
              </a:pathLst>
            </a:custGeom>
            <a:gradFill>
              <a:gsLst>
                <a:gs pos="89000">
                  <a:srgbClr val="C00000"/>
                </a:gs>
                <a:gs pos="35000">
                  <a:srgbClr val="FF3300"/>
                </a:gs>
              </a:gsLst>
              <a:lin ang="5400000" scaled="0"/>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mn-lt"/>
                <a:ea typeface="+mn-ea"/>
                <a:cs typeface="+mn-ea"/>
                <a:sym typeface="+mn-lt"/>
              </a:endParaRPr>
            </a:p>
          </p:txBody>
        </p:sp>
        <p:sp>
          <p:nvSpPr>
            <p:cNvPr id="10" name="Text Box 7"/>
            <p:cNvSpPr txBox="1">
              <a:spLocks noChangeArrowheads="1"/>
            </p:cNvSpPr>
            <p:nvPr/>
          </p:nvSpPr>
          <p:spPr bwMode="auto">
            <a:xfrm>
              <a:off x="6326" y="5092"/>
              <a:ext cx="11576" cy="1077"/>
            </a:xfrm>
            <a:prstGeom prst="rect">
              <a:avLst/>
            </a:prstGeom>
            <a:noFill/>
            <a:ln w="25400" cmpd="sng">
              <a:noFill/>
              <a:round/>
            </a:ln>
          </p:spPr>
          <p:txBody>
            <a:bodyPr anchor="ctr"/>
            <a:lstStyle>
              <a:defPPr>
                <a:defRPr lang="zh-CN"/>
              </a:defPPr>
              <a:lvl1pPr>
                <a:defRPr>
                  <a:latin typeface="微软雅黑" panose="020B0503020204020204" pitchFamily="82" charset="2"/>
                  <a:ea typeface="微软雅黑" panose="020B0503020204020204" pitchFamily="82" charset="2"/>
                </a:defRPr>
              </a:lvl1pPr>
            </a:lstStyle>
            <a:p>
              <a:pPr>
                <a:lnSpc>
                  <a:spcPct val="130000"/>
                </a:lnSpc>
              </a:pPr>
              <a:r>
                <a:rPr sz="2400" dirty="0">
                  <a:latin typeface="黑体" panose="02010609060101010101" pitchFamily="49" charset="-122"/>
                  <a:ea typeface="黑体" panose="02010609060101010101" pitchFamily="49" charset="-122"/>
                  <a:cs typeface="+mn-ea"/>
                  <a:sym typeface="+mn-lt"/>
                </a:rPr>
                <a:t>反映了党对自身历史的认识和总结达到了新的高度，</a:t>
              </a:r>
              <a:endParaRPr sz="2400" dirty="0">
                <a:latin typeface="黑体" panose="02010609060101010101" pitchFamily="49" charset="-122"/>
                <a:ea typeface="黑体" panose="02010609060101010101" pitchFamily="49" charset="-122"/>
                <a:cs typeface="+mn-ea"/>
                <a:sym typeface="+mn-lt"/>
              </a:endParaRPr>
            </a:p>
            <a:p>
              <a:pPr>
                <a:lnSpc>
                  <a:spcPct val="130000"/>
                </a:lnSpc>
              </a:pPr>
              <a:r>
                <a:rPr sz="2400" dirty="0">
                  <a:latin typeface="黑体" panose="02010609060101010101" pitchFamily="49" charset="-122"/>
                  <a:ea typeface="黑体" panose="02010609060101010101" pitchFamily="49" charset="-122"/>
                  <a:cs typeface="+mn-ea"/>
                  <a:sym typeface="+mn-lt"/>
                </a:rPr>
                <a:t>对自身性质宗旨的理解和把握达到了新的高度，</a:t>
              </a:r>
              <a:endParaRPr sz="2400" dirty="0">
                <a:latin typeface="黑体" panose="02010609060101010101" pitchFamily="49" charset="-122"/>
                <a:ea typeface="黑体" panose="02010609060101010101" pitchFamily="49" charset="-122"/>
                <a:cs typeface="+mn-ea"/>
                <a:sym typeface="+mn-lt"/>
              </a:endParaRPr>
            </a:p>
            <a:p>
              <a:pPr>
                <a:lnSpc>
                  <a:spcPct val="130000"/>
                </a:lnSpc>
              </a:pPr>
              <a:r>
                <a:rPr sz="2400" dirty="0">
                  <a:latin typeface="黑体" panose="02010609060101010101" pitchFamily="49" charset="-122"/>
                  <a:ea typeface="黑体" panose="02010609060101010101" pitchFamily="49" charset="-122"/>
                  <a:cs typeface="+mn-ea"/>
                  <a:sym typeface="+mn-lt"/>
                </a:rPr>
                <a:t>对自身精神谱系的灵活阐释达到了新的高度。</a:t>
              </a:r>
              <a:endParaRPr sz="2400" dirty="0">
                <a:latin typeface="黑体" panose="02010609060101010101" pitchFamily="49" charset="-122"/>
                <a:ea typeface="黑体" panose="02010609060101010101" pitchFamily="49" charset="-122"/>
                <a:cs typeface="+mn-ea"/>
                <a:sym typeface="+mn-lt"/>
              </a:endParaRPr>
            </a:p>
          </p:txBody>
        </p:sp>
      </p:grpSp>
      <p:grpSp>
        <p:nvGrpSpPr>
          <p:cNvPr id="9" name="组合 8"/>
          <p:cNvGrpSpPr/>
          <p:nvPr/>
        </p:nvGrpSpPr>
        <p:grpSpPr>
          <a:xfrm rot="0">
            <a:off x="4059555" y="1464310"/>
            <a:ext cx="6885940" cy="4220210"/>
            <a:chOff x="6517" y="2383"/>
            <a:chExt cx="10844" cy="6646"/>
          </a:xfrm>
        </p:grpSpPr>
        <p:cxnSp>
          <p:nvCxnSpPr>
            <p:cNvPr id="42" name="直接连接符 41"/>
            <p:cNvCxnSpPr/>
            <p:nvPr/>
          </p:nvCxnSpPr>
          <p:spPr bwMode="auto">
            <a:xfrm>
              <a:off x="6517" y="2383"/>
              <a:ext cx="10844" cy="0"/>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a:off x="6517" y="9029"/>
              <a:ext cx="10844" cy="0"/>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52315" y="2573475"/>
            <a:ext cx="9087365" cy="2399665"/>
          </a:xfrm>
          <a:prstGeom prst="rect">
            <a:avLst/>
          </a:prstGeom>
          <a:noFill/>
        </p:spPr>
        <p:txBody>
          <a:bodyPr wrap="square">
            <a:spAutoFit/>
          </a:bodyPr>
          <a:lstStyle/>
          <a:p>
            <a:pPr indent="304800" algn="just">
              <a:lnSpc>
                <a:spcPct val="150000"/>
              </a:lnSpc>
            </a:pPr>
            <a:r>
              <a:rPr lang="zh-CN" altLang="zh-CN" sz="2000" dirty="0">
                <a:effectLst/>
                <a:latin typeface="黑体" panose="02010609060101010101" pitchFamily="49" charset="-122"/>
                <a:ea typeface="黑体" panose="02010609060101010101" pitchFamily="49" charset="-122"/>
                <a:cs typeface="黑体" panose="02010609060101010101" pitchFamily="49" charset="-122"/>
              </a:rPr>
              <a:t>习近平总书记指出：“中华民族是世界上伟大的民族，有着</a:t>
            </a:r>
            <a:r>
              <a:rPr lang="en-US" altLang="zh-CN" sz="2000" dirty="0">
                <a:effectLst/>
                <a:latin typeface="黑体" panose="02010609060101010101" pitchFamily="49" charset="-122"/>
                <a:ea typeface="黑体" panose="02010609060101010101" pitchFamily="49" charset="-122"/>
                <a:cs typeface="黑体" panose="02010609060101010101" pitchFamily="49" charset="-122"/>
              </a:rPr>
              <a:t>5000</a:t>
            </a:r>
            <a:r>
              <a:rPr lang="zh-CN" altLang="zh-CN" sz="2000" dirty="0">
                <a:effectLst/>
                <a:latin typeface="黑体" panose="02010609060101010101" pitchFamily="49" charset="-122"/>
                <a:ea typeface="黑体" panose="02010609060101010101" pitchFamily="49" charset="-122"/>
                <a:cs typeface="黑体" panose="02010609060101010101" pitchFamily="49" charset="-122"/>
              </a:rPr>
              <a:t>多年源远流长的文明历史，为人类文明进步作出了不可磨灭的贡献。</a:t>
            </a:r>
            <a:r>
              <a:rPr lang="en-US" altLang="zh-CN" sz="2000" dirty="0">
                <a:effectLst/>
                <a:latin typeface="黑体" panose="02010609060101010101" pitchFamily="49" charset="-122"/>
                <a:ea typeface="黑体" panose="02010609060101010101" pitchFamily="49" charset="-122"/>
                <a:cs typeface="黑体" panose="02010609060101010101" pitchFamily="49" charset="-122"/>
              </a:rPr>
              <a:t>1840</a:t>
            </a:r>
            <a:r>
              <a:rPr lang="zh-CN" altLang="zh-CN" sz="2000" dirty="0">
                <a:effectLst/>
                <a:latin typeface="黑体" panose="02010609060101010101" pitchFamily="49" charset="-122"/>
                <a:ea typeface="黑体" panose="02010609060101010101" pitchFamily="49" charset="-122"/>
                <a:cs typeface="黑体" panose="02010609060101010101" pitchFamily="49" charset="-122"/>
              </a:rPr>
              <a:t>年鸦片战争以后，中国逐步成为半殖民地半封建社会，国家蒙辱、人民蒙难、文明蒙尘，中华民族遭受了前所未有的劫难。从那时起，实现中华民族伟大复兴，就成为中国人民和中华民族最伟大的梦想。</a:t>
            </a:r>
            <a:r>
              <a:rPr lang="en-US" altLang="zh-CN" sz="2000" dirty="0">
                <a:effectLst/>
                <a:latin typeface="黑体" panose="02010609060101010101" pitchFamily="49" charset="-122"/>
                <a:ea typeface="黑体" panose="02010609060101010101" pitchFamily="49" charset="-122"/>
                <a:cs typeface="黑体" panose="02010609060101010101" pitchFamily="49" charset="-122"/>
              </a:rPr>
              <a:t>”</a:t>
            </a:r>
            <a:r>
              <a:rPr lang="zh-CN" altLang="zh-CN" sz="2000" kern="100" dirty="0">
                <a:solidFill>
                  <a:schemeClr val="bg1"/>
                </a:solidFill>
                <a:effectLst/>
                <a:latin typeface="黑体" panose="02010609060101010101" pitchFamily="49" charset="-122"/>
                <a:ea typeface="黑体" panose="02010609060101010101" pitchFamily="49" charset="-122"/>
                <a:cs typeface="黑体" panose="02010609060101010101" pitchFamily="49" charset="-122"/>
              </a:rPr>
              <a:t>构建起中国共产党人的精神谱系，锤炼出鲜明伟大</a:t>
            </a:r>
            <a:endParaRPr lang="zh-CN" altLang="zh-CN" sz="2800" kern="100" dirty="0">
              <a:solidFill>
                <a:schemeClr val="bg1"/>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三</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伟大建党精神形成的基础和条件</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grpSp>
        <p:nvGrpSpPr>
          <p:cNvPr id="9" name="组合 8"/>
          <p:cNvGrpSpPr/>
          <p:nvPr/>
        </p:nvGrpSpPr>
        <p:grpSpPr>
          <a:xfrm>
            <a:off x="1277856" y="1605694"/>
            <a:ext cx="9636284" cy="4820844"/>
            <a:chOff x="1102835" y="2457449"/>
            <a:chExt cx="1872208" cy="5554039"/>
          </a:xfrm>
        </p:grpSpPr>
        <p:sp>
          <p:nvSpPr>
            <p:cNvPr id="10" name="圆角矩形 64"/>
            <p:cNvSpPr/>
            <p:nvPr/>
          </p:nvSpPr>
          <p:spPr>
            <a:xfrm>
              <a:off x="1102835" y="2457449"/>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11" name="圆角矩形 65"/>
            <p:cNvSpPr/>
            <p:nvPr/>
          </p:nvSpPr>
          <p:spPr>
            <a:xfrm>
              <a:off x="1102835" y="7921488"/>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grpSp>
      <p:sp>
        <p:nvSpPr>
          <p:cNvPr id="12" name="圆角矩形 6"/>
          <p:cNvSpPr/>
          <p:nvPr/>
        </p:nvSpPr>
        <p:spPr bwMode="auto">
          <a:xfrm>
            <a:off x="2023110" y="1303655"/>
            <a:ext cx="7989570" cy="608330"/>
          </a:xfrm>
          <a:prstGeom prst="roundRect">
            <a:avLst/>
          </a:prstGeom>
          <a:solidFill>
            <a:srgbClr val="DF0000"/>
          </a:solidFill>
          <a:ln w="34925" cap="flat" cmpd="sng" algn="ctr">
            <a:solidFill>
              <a:srgbClr val="FFFFFF"/>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lvl="0" algn="ctr">
              <a:defRPr/>
            </a:pPr>
            <a:r>
              <a:rPr kumimoji="0" lang="en-US" altLang="zh-CN"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rPr>
              <a:t>1.</a:t>
            </a:r>
            <a:r>
              <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rPr>
              <a:t>民族复兴的历史任务是伟大建党精神形成的时代背景</a:t>
            </a:r>
            <a:endPar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13" name="矩形 12"/>
          <p:cNvSpPr/>
          <p:nvPr/>
        </p:nvSpPr>
        <p:spPr>
          <a:xfrm>
            <a:off x="1277856" y="1886963"/>
            <a:ext cx="9884500" cy="4539575"/>
          </a:xfrm>
          <a:prstGeom prst="rect">
            <a:avLst/>
          </a:prstGeom>
          <a:noFill/>
          <a:ln w="12700" cap="flat" cmpd="sng" algn="ctr">
            <a:solidFill>
              <a:srgbClr val="DF0000"/>
            </a:solidFill>
            <a:prstDash val="solid"/>
            <a:miter lim="800000"/>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337993" y="431462"/>
            <a:ext cx="1024294" cy="660400"/>
          </a:xfrm>
          <a:prstGeom prst="rect">
            <a:avLst/>
          </a:prstGeom>
        </p:spPr>
      </p:pic>
      <p:cxnSp>
        <p:nvCxnSpPr>
          <p:cNvPr id="7" name="直接连接符 4"/>
          <p:cNvCxnSpPr/>
          <p:nvPr/>
        </p:nvCxnSpPr>
        <p:spPr>
          <a:xfrm>
            <a:off x="1362287" y="1078838"/>
            <a:ext cx="10184944" cy="13024"/>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58638" y="401686"/>
            <a:ext cx="5678260" cy="588110"/>
          </a:xfrm>
          <a:prstGeom prst="rect">
            <a:avLst/>
          </a:prstGeom>
          <a:noFill/>
        </p:spPr>
        <p:txBody>
          <a:bodyPr wrap="square">
            <a:spAutoFit/>
          </a:bodyPr>
          <a:lstStyle/>
          <a:p>
            <a:pPr indent="355600" algn="just">
              <a:lnSpc>
                <a:spcPct val="150000"/>
              </a:lnSpc>
            </a:pP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三</a:t>
            </a:r>
            <a:r>
              <a:rPr lang="zh-CN" altLang="zh-CN" sz="2400" b="1" kern="100" dirty="0">
                <a:effectLst/>
                <a:latin typeface="等线" panose="02010600030101010101" pitchFamily="2" charset="-122"/>
                <a:ea typeface="思源黑体 CN Normal" panose="020B0400000000000000"/>
                <a:cs typeface="宋体" panose="02010600030101010101" pitchFamily="2" charset="-122"/>
              </a:rPr>
              <a:t>、</a:t>
            </a:r>
            <a:r>
              <a:rPr lang="zh-CN" altLang="en-US" sz="2400" b="1" kern="100" dirty="0">
                <a:effectLst/>
                <a:latin typeface="等线" panose="02010600030101010101" pitchFamily="2" charset="-122"/>
                <a:ea typeface="思源黑体 CN Normal" panose="020B0400000000000000"/>
                <a:cs typeface="宋体" panose="02010600030101010101" pitchFamily="2" charset="-122"/>
              </a:rPr>
              <a:t>伟大建党精神形成的基础和条件</a:t>
            </a:r>
            <a:endParaRPr lang="zh-CN" altLang="zh-CN" sz="1600" kern="100" dirty="0">
              <a:effectLst/>
              <a:latin typeface="等线" panose="02010600030101010101" pitchFamily="2" charset="-122"/>
              <a:ea typeface="思源黑体 CN Normal" panose="020B0400000000000000"/>
              <a:cs typeface="Times New Roman" panose="02020603050405020304" pitchFamily="18" charset="0"/>
            </a:endParaRPr>
          </a:p>
        </p:txBody>
      </p:sp>
      <p:grpSp>
        <p:nvGrpSpPr>
          <p:cNvPr id="9" name="组合 8"/>
          <p:cNvGrpSpPr/>
          <p:nvPr/>
        </p:nvGrpSpPr>
        <p:grpSpPr>
          <a:xfrm>
            <a:off x="1277856" y="1605694"/>
            <a:ext cx="9636284" cy="4820844"/>
            <a:chOff x="1102835" y="2457449"/>
            <a:chExt cx="1872208" cy="5554039"/>
          </a:xfrm>
        </p:grpSpPr>
        <p:sp>
          <p:nvSpPr>
            <p:cNvPr id="10" name="圆角矩形 64"/>
            <p:cNvSpPr/>
            <p:nvPr/>
          </p:nvSpPr>
          <p:spPr>
            <a:xfrm>
              <a:off x="1102835" y="2457449"/>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11" name="圆角矩形 65"/>
            <p:cNvSpPr/>
            <p:nvPr/>
          </p:nvSpPr>
          <p:spPr>
            <a:xfrm>
              <a:off x="1102835" y="7921488"/>
              <a:ext cx="1872208" cy="90000"/>
            </a:xfrm>
            <a:prstGeom prst="roundRect">
              <a:avLst>
                <a:gd name="adj" fmla="val 50000"/>
              </a:avLst>
            </a:prstGeom>
            <a:solidFill>
              <a:srgbClr val="DF0000"/>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Source Han Sans CN Regular" panose="020B0500000000000000" pitchFamily="34" charset="-128"/>
                <a:ea typeface="Source Han Sans CN Regular" panose="020B0500000000000000" pitchFamily="34" charset="-128"/>
                <a:cs typeface="+mn-ea"/>
                <a:sym typeface="+mn-lt"/>
              </a:endParaRPr>
            </a:p>
          </p:txBody>
        </p:sp>
      </p:grpSp>
      <p:grpSp>
        <p:nvGrpSpPr>
          <p:cNvPr id="4" name="组合 3"/>
          <p:cNvGrpSpPr/>
          <p:nvPr/>
        </p:nvGrpSpPr>
        <p:grpSpPr>
          <a:xfrm>
            <a:off x="1608455" y="2256790"/>
            <a:ext cx="8684895" cy="4026535"/>
            <a:chOff x="2533" y="3554"/>
            <a:chExt cx="13677" cy="6341"/>
          </a:xfrm>
        </p:grpSpPr>
        <p:grpSp>
          <p:nvGrpSpPr>
            <p:cNvPr id="3" name="组合 2"/>
            <p:cNvGrpSpPr/>
            <p:nvPr/>
          </p:nvGrpSpPr>
          <p:grpSpPr>
            <a:xfrm>
              <a:off x="3900" y="3554"/>
              <a:ext cx="12310" cy="6341"/>
              <a:chOff x="3900" y="3554"/>
              <a:chExt cx="12310" cy="6341"/>
            </a:xfrm>
          </p:grpSpPr>
          <p:grpSp>
            <p:nvGrpSpPr>
              <p:cNvPr id="15" name="组合 14"/>
              <p:cNvGrpSpPr/>
              <p:nvPr/>
            </p:nvGrpSpPr>
            <p:grpSpPr>
              <a:xfrm>
                <a:off x="3900" y="3593"/>
                <a:ext cx="3760" cy="2812"/>
                <a:chOff x="186" y="1665"/>
                <a:chExt cx="4099" cy="3828"/>
              </a:xfrm>
            </p:grpSpPr>
            <p:pic>
              <p:nvPicPr>
                <p:cNvPr id="29" name="图片 28"/>
                <p:cNvPicPr>
                  <a:picLocks noChangeAspect="1"/>
                </p:cNvPicPr>
                <p:nvPr/>
              </p:nvPicPr>
              <p:blipFill>
                <a:blip r:embed="rId2" cstate="print"/>
                <a:stretch>
                  <a:fillRect/>
                </a:stretch>
              </p:blipFill>
              <p:spPr>
                <a:xfrm>
                  <a:off x="186" y="1665"/>
                  <a:ext cx="4099" cy="2842"/>
                </a:xfrm>
                <a:prstGeom prst="rect">
                  <a:avLst/>
                </a:prstGeom>
              </p:spPr>
            </p:pic>
            <p:sp>
              <p:nvSpPr>
                <p:cNvPr id="30" name="矩形 29"/>
                <p:cNvSpPr/>
                <p:nvPr/>
              </p:nvSpPr>
              <p:spPr>
                <a:xfrm>
                  <a:off x="1278" y="4638"/>
                  <a:ext cx="2058" cy="855"/>
                </a:xfrm>
                <a:prstGeom prst="rect">
                  <a:avLst/>
                </a:prstGeom>
                <a:noFill/>
                <a:ln>
                  <a:noFill/>
                </a:ln>
              </p:spPr>
              <p:txBody>
                <a:bodyPr wrap="none" rtlCol="0" anchor="t">
                  <a:spAutoFit/>
                </a:bodyPr>
                <a:lstStyle/>
                <a:p>
                  <a:pPr algn="ctr"/>
                  <a:r>
                    <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鸦片战争</a:t>
                  </a:r>
                  <a:endPar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grpSp>
          <p:grpSp>
            <p:nvGrpSpPr>
              <p:cNvPr id="16" name="组合 15"/>
              <p:cNvGrpSpPr/>
              <p:nvPr/>
            </p:nvGrpSpPr>
            <p:grpSpPr>
              <a:xfrm>
                <a:off x="12310" y="3554"/>
                <a:ext cx="3900" cy="2791"/>
                <a:chOff x="9715" y="2993"/>
                <a:chExt cx="4590" cy="3604"/>
              </a:xfrm>
            </p:grpSpPr>
            <p:pic>
              <p:nvPicPr>
                <p:cNvPr id="27" name="图片 26"/>
                <p:cNvPicPr>
                  <a:picLocks noChangeAspect="1"/>
                </p:cNvPicPr>
                <p:nvPr/>
              </p:nvPicPr>
              <p:blipFill>
                <a:blip r:embed="rId3" cstate="print"/>
                <a:stretch>
                  <a:fillRect/>
                </a:stretch>
              </p:blipFill>
              <p:spPr>
                <a:xfrm>
                  <a:off x="9715" y="2993"/>
                  <a:ext cx="4590" cy="2846"/>
                </a:xfrm>
                <a:prstGeom prst="rect">
                  <a:avLst/>
                </a:prstGeom>
              </p:spPr>
            </p:pic>
            <p:sp>
              <p:nvSpPr>
                <p:cNvPr id="28" name="矩形 27"/>
                <p:cNvSpPr/>
                <p:nvPr/>
              </p:nvSpPr>
              <p:spPr>
                <a:xfrm>
                  <a:off x="10711" y="5786"/>
                  <a:ext cx="2599" cy="811"/>
                </a:xfrm>
                <a:prstGeom prst="rect">
                  <a:avLst/>
                </a:prstGeom>
                <a:noFill/>
                <a:ln>
                  <a:noFill/>
                </a:ln>
              </p:spPr>
              <p:txBody>
                <a:bodyPr wrap="square" rtlCol="0" anchor="t">
                  <a:spAutoFit/>
                </a:bodyPr>
                <a:lstStyle/>
                <a:p>
                  <a:pPr algn="ctr"/>
                  <a:r>
                    <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中法战争</a:t>
                  </a:r>
                  <a:endPar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grpSp>
          <p:grpSp>
            <p:nvGrpSpPr>
              <p:cNvPr id="18" name="组合 17"/>
              <p:cNvGrpSpPr/>
              <p:nvPr/>
            </p:nvGrpSpPr>
            <p:grpSpPr>
              <a:xfrm>
                <a:off x="8003" y="3567"/>
                <a:ext cx="3955" cy="2815"/>
                <a:chOff x="4614" y="2064"/>
                <a:chExt cx="4655" cy="3845"/>
              </a:xfrm>
            </p:grpSpPr>
            <p:pic>
              <p:nvPicPr>
                <p:cNvPr id="25" name="图片 24"/>
                <p:cNvPicPr>
                  <a:picLocks noChangeAspect="1"/>
                </p:cNvPicPr>
                <p:nvPr/>
              </p:nvPicPr>
              <p:blipFill>
                <a:blip r:embed="rId4" cstate="print"/>
                <a:stretch>
                  <a:fillRect/>
                </a:stretch>
              </p:blipFill>
              <p:spPr>
                <a:xfrm>
                  <a:off x="4614" y="2064"/>
                  <a:ext cx="4655" cy="2886"/>
                </a:xfrm>
                <a:prstGeom prst="rect">
                  <a:avLst/>
                </a:prstGeom>
              </p:spPr>
            </p:pic>
            <p:sp>
              <p:nvSpPr>
                <p:cNvPr id="26" name="矩形 25"/>
                <p:cNvSpPr/>
                <p:nvPr/>
              </p:nvSpPr>
              <p:spPr>
                <a:xfrm>
                  <a:off x="5304" y="5051"/>
                  <a:ext cx="3635" cy="858"/>
                </a:xfrm>
                <a:prstGeom prst="rect">
                  <a:avLst/>
                </a:prstGeom>
                <a:noFill/>
                <a:ln>
                  <a:noFill/>
                </a:ln>
              </p:spPr>
              <p:txBody>
                <a:bodyPr wrap="none" rtlCol="0" anchor="t">
                  <a:spAutoFit/>
                </a:bodyPr>
                <a:lstStyle/>
                <a:p>
                  <a:pPr algn="ctr"/>
                  <a:r>
                    <a:rPr lang="zh-CN" altLang="en-US" sz="2000"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第二次鸦片战争</a:t>
                  </a:r>
                  <a:endParaRPr lang="zh-CN" altLang="en-US" sz="2000"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grpSp>
          <p:grpSp>
            <p:nvGrpSpPr>
              <p:cNvPr id="19" name="组合 18"/>
              <p:cNvGrpSpPr/>
              <p:nvPr/>
            </p:nvGrpSpPr>
            <p:grpSpPr>
              <a:xfrm>
                <a:off x="5451" y="7105"/>
                <a:ext cx="4098" cy="2745"/>
                <a:chOff x="1200" y="6918"/>
                <a:chExt cx="4273" cy="3539"/>
              </a:xfrm>
            </p:grpSpPr>
            <p:pic>
              <p:nvPicPr>
                <p:cNvPr id="23" name="图片 22"/>
                <p:cNvPicPr>
                  <a:picLocks noChangeAspect="1"/>
                </p:cNvPicPr>
                <p:nvPr/>
              </p:nvPicPr>
              <p:blipFill>
                <a:blip r:embed="rId5" cstate="print"/>
                <a:stretch>
                  <a:fillRect/>
                </a:stretch>
              </p:blipFill>
              <p:spPr>
                <a:xfrm>
                  <a:off x="1200" y="6918"/>
                  <a:ext cx="4273" cy="2848"/>
                </a:xfrm>
                <a:prstGeom prst="rect">
                  <a:avLst/>
                </a:prstGeom>
              </p:spPr>
            </p:pic>
            <p:sp>
              <p:nvSpPr>
                <p:cNvPr id="24" name="矩形 23"/>
                <p:cNvSpPr/>
                <p:nvPr/>
              </p:nvSpPr>
              <p:spPr>
                <a:xfrm>
                  <a:off x="1972" y="9647"/>
                  <a:ext cx="2802" cy="810"/>
                </a:xfrm>
                <a:prstGeom prst="rect">
                  <a:avLst/>
                </a:prstGeom>
                <a:noFill/>
                <a:ln>
                  <a:noFill/>
                </a:ln>
              </p:spPr>
              <p:txBody>
                <a:bodyPr wrap="none" rtlCol="0" anchor="t">
                  <a:spAutoFit/>
                </a:bodyPr>
                <a:lstStyle/>
                <a:p>
                  <a:pPr algn="ctr"/>
                  <a:r>
                    <a:rPr lang="zh-CN" altLang="en-US" sz="2000"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甲午中日战争</a:t>
                  </a:r>
                  <a:endParaRPr lang="zh-CN" altLang="en-US" sz="2000"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grpSp>
          <p:grpSp>
            <p:nvGrpSpPr>
              <p:cNvPr id="20" name="组合 19"/>
              <p:cNvGrpSpPr/>
              <p:nvPr/>
            </p:nvGrpSpPr>
            <p:grpSpPr>
              <a:xfrm>
                <a:off x="10767" y="7077"/>
                <a:ext cx="4098" cy="2818"/>
                <a:chOff x="7654" y="6858"/>
                <a:chExt cx="4823" cy="3848"/>
              </a:xfrm>
            </p:grpSpPr>
            <p:pic>
              <p:nvPicPr>
                <p:cNvPr id="21" name="图片 20"/>
                <p:cNvPicPr>
                  <a:picLocks noChangeAspect="1"/>
                </p:cNvPicPr>
                <p:nvPr/>
              </p:nvPicPr>
              <p:blipFill>
                <a:blip r:embed="rId6" cstate="print"/>
                <a:stretch>
                  <a:fillRect/>
                </a:stretch>
              </p:blipFill>
              <p:spPr>
                <a:xfrm>
                  <a:off x="7654" y="6858"/>
                  <a:ext cx="4823" cy="2990"/>
                </a:xfrm>
                <a:prstGeom prst="rect">
                  <a:avLst/>
                </a:prstGeom>
              </p:spPr>
            </p:pic>
            <p:sp>
              <p:nvSpPr>
                <p:cNvPr id="22" name="矩形 21"/>
                <p:cNvSpPr/>
                <p:nvPr/>
              </p:nvSpPr>
              <p:spPr>
                <a:xfrm>
                  <a:off x="8218" y="9848"/>
                  <a:ext cx="4106" cy="858"/>
                </a:xfrm>
                <a:prstGeom prst="rect">
                  <a:avLst/>
                </a:prstGeom>
                <a:noFill/>
                <a:ln>
                  <a:noFill/>
                </a:ln>
              </p:spPr>
              <p:txBody>
                <a:bodyPr wrap="none" rtlCol="0" anchor="t">
                  <a:spAutoFit/>
                </a:bodyPr>
                <a:lstStyle/>
                <a:p>
                  <a:pPr algn="ctr"/>
                  <a:r>
                    <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八国联军侵华战争</a:t>
                  </a:r>
                  <a:endPar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grpSp>
        </p:grpSp>
        <p:sp>
          <p:nvSpPr>
            <p:cNvPr id="31" name="标题 1"/>
            <p:cNvSpPr txBox="1"/>
            <p:nvPr>
              <p:custDataLst>
                <p:tags r:id="rId7"/>
              </p:custDataLst>
            </p:nvPr>
          </p:nvSpPr>
          <p:spPr>
            <a:xfrm>
              <a:off x="2533" y="6167"/>
              <a:ext cx="549" cy="2075"/>
            </a:xfrm>
          </p:spPr>
          <p:txBody>
            <a:bodyPr anchor="ctr">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五战</a:t>
              </a:r>
              <a:endParaRPr lang="zh-CN" altLang="en-US"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grpSp>
      <p:sp>
        <p:nvSpPr>
          <p:cNvPr id="2" name="圆角矩形 6"/>
          <p:cNvSpPr/>
          <p:nvPr/>
        </p:nvSpPr>
        <p:spPr bwMode="auto">
          <a:xfrm>
            <a:off x="2023110" y="1303655"/>
            <a:ext cx="7989570" cy="608330"/>
          </a:xfrm>
          <a:prstGeom prst="roundRect">
            <a:avLst/>
          </a:prstGeom>
          <a:solidFill>
            <a:srgbClr val="DF0000"/>
          </a:solidFill>
          <a:ln w="34925" cap="flat" cmpd="sng" algn="ctr">
            <a:solidFill>
              <a:srgbClr val="FFFFFF"/>
            </a:solidFill>
            <a:prstDash val="solid"/>
          </a:ln>
          <a:effectLst>
            <a:outerShdw blurRad="50800" dist="38100" dir="2700000" algn="tl" rotWithShape="0">
              <a:prstClr val="black">
                <a:alpha val="40000"/>
              </a:prstClr>
            </a:outerShdw>
          </a:effectLst>
        </p:spPr>
        <p:txBody>
          <a:bodyPr lIns="123136" tIns="61568" rIns="123136" bIns="61568" spcCol="0" rtlCol="0" anchor="ctr"/>
          <a:p>
            <a:pPr lvl="0" algn="ctr">
              <a:defRPr/>
            </a:pPr>
            <a:r>
              <a:rPr kumimoji="0" lang="en-US" altLang="zh-CN"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rPr>
              <a:t>1.</a:t>
            </a:r>
            <a:r>
              <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rPr>
              <a:t>民族复兴的历史任务是伟大建党精神形成的时代背景</a:t>
            </a:r>
            <a:endParaRPr kumimoji="0" lang="zh-CN" altLang="en-US" sz="2400" b="1" u="none" strike="noStrike" kern="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5.2.5"/>
</p:tagLst>
</file>

<file path=ppt/tags/tag10.xml><?xml version="1.0" encoding="utf-8"?>
<p:tagLst xmlns:p="http://schemas.openxmlformats.org/presentationml/2006/main">
  <p:tag name="PA" val="v5.2.5"/>
</p:tagLst>
</file>

<file path=ppt/tags/tag11.xml><?xml version="1.0" encoding="utf-8"?>
<p:tagLst xmlns:p="http://schemas.openxmlformats.org/presentationml/2006/main">
  <p:tag name="PA" val="v5.2.5"/>
</p:tagLst>
</file>

<file path=ppt/tags/tag12.xml><?xml version="1.0" encoding="utf-8"?>
<p:tagLst xmlns:p="http://schemas.openxmlformats.org/presentationml/2006/main">
  <p:tag name="KSO_WM_TAG_VERSION" val="1.0"/>
  <p:tag name="KSO_WM_BEAUTIFY_FLAG" val="#wm#"/>
  <p:tag name="KSO_WM_TEMPLATE_CATEGORY" val="custom"/>
  <p:tag name="KSO_WM_TEMPLATE_INDEX" val="170"/>
  <p:tag name="KSO_WM_UNIT_ID" val="custom170_1*a*1"/>
  <p:tag name="KSO_WM_UNIT_TYPE" val="a"/>
  <p:tag name="KSO_WM_UNIT_INDEX" val="1"/>
  <p:tag name="KSO_WM_UNIT_CLEAR" val="1"/>
  <p:tag name="KSO_WM_UNIT_LAYERLEVEL" val="1"/>
  <p:tag name="KSO_WM_UNIT_VALUE" val="54"/>
  <p:tag name="KSO_WM_UNIT_ISCONTENTSTITLE" val="0"/>
  <p:tag name="KSO_WM_UNIT_HIGHLIGHT" val="0"/>
  <p:tag name="KSO_WM_UNIT_COMPATIBLE" val="0"/>
  <p:tag name="KSO_WM_UNIT_PRESET_TEXT_INDEX" val="3"/>
  <p:tag name="KSO_WM_UNIT_PRESET_TEXT_LEN" val="17"/>
</p:tagLst>
</file>

<file path=ppt/tags/tag2.xml><?xml version="1.0" encoding="utf-8"?>
<p:tagLst xmlns:p="http://schemas.openxmlformats.org/presentationml/2006/main">
  <p:tag name="PA" val="v5.2.5"/>
</p:tagLst>
</file>

<file path=ppt/tags/tag3.xml><?xml version="1.0" encoding="utf-8"?>
<p:tagLst xmlns:p="http://schemas.openxmlformats.org/presentationml/2006/main">
  <p:tag name="PA" val="v5.2.5"/>
</p:tagLst>
</file>

<file path=ppt/tags/tag4.xml><?xml version="1.0" encoding="utf-8"?>
<p:tagLst xmlns:p="http://schemas.openxmlformats.org/presentationml/2006/main">
  <p:tag name="PA" val="v5.2.5"/>
</p:tagLst>
</file>

<file path=ppt/tags/tag5.xml><?xml version="1.0" encoding="utf-8"?>
<p:tagLst xmlns:p="http://schemas.openxmlformats.org/presentationml/2006/main">
  <p:tag name="PA" val="v5.2.5"/>
</p:tagLst>
</file>

<file path=ppt/tags/tag6.xml><?xml version="1.0" encoding="utf-8"?>
<p:tagLst xmlns:p="http://schemas.openxmlformats.org/presentationml/2006/main">
  <p:tag name="PA" val="v5.2.5"/>
</p:tagLst>
</file>

<file path=ppt/tags/tag7.xml><?xml version="1.0" encoding="utf-8"?>
<p:tagLst xmlns:p="http://schemas.openxmlformats.org/presentationml/2006/main">
  <p:tag name="PA" val="v5.2.5"/>
</p:tagLst>
</file>

<file path=ppt/tags/tag8.xml><?xml version="1.0" encoding="utf-8"?>
<p:tagLst xmlns:p="http://schemas.openxmlformats.org/presentationml/2006/main">
  <p:tag name="PA" val="v5.2.5"/>
</p:tagLst>
</file>

<file path=ppt/tags/tag9.xml><?xml version="1.0" encoding="utf-8"?>
<p:tagLst xmlns:p="http://schemas.openxmlformats.org/presentationml/2006/main">
  <p:tag name="PA" val="v5.2.5"/>
</p:tagLst>
</file>

<file path=ppt/theme/theme1.xml><?xml version="1.0" encoding="utf-8"?>
<a:theme xmlns:a="http://schemas.openxmlformats.org/drawingml/2006/main" name="Office 主题​​">
  <a:themeElements>
    <a:clrScheme name="自定义 1050">
      <a:dk1>
        <a:sysClr val="windowText" lastClr="000000"/>
      </a:dk1>
      <a:lt1>
        <a:sysClr val="window" lastClr="FFFFFF"/>
      </a:lt1>
      <a:dk2>
        <a:srgbClr val="44546A"/>
      </a:dk2>
      <a:lt2>
        <a:srgbClr val="E7E6E6"/>
      </a:lt2>
      <a:accent1>
        <a:srgbClr val="C0372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5442</Words>
  <Application>WPS 演示</Application>
  <PresentationFormat>宽屏</PresentationFormat>
  <Paragraphs>479</Paragraphs>
  <Slides>37</Slides>
  <Notes>90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37</vt:i4>
      </vt:variant>
    </vt:vector>
  </HeadingPairs>
  <TitlesOfParts>
    <vt:vector size="60" baseType="lpstr">
      <vt:lpstr>Arial</vt:lpstr>
      <vt:lpstr>宋体</vt:lpstr>
      <vt:lpstr>Wingdings</vt:lpstr>
      <vt:lpstr>Calibri</vt:lpstr>
      <vt:lpstr>微软雅黑</vt:lpstr>
      <vt:lpstr>Ping Hei</vt:lpstr>
      <vt:lpstr>方正兰亭超细黑简体</vt:lpstr>
      <vt:lpstr>黑体</vt:lpstr>
      <vt:lpstr>思源黑体 CN Normal</vt:lpstr>
      <vt:lpstr>等线</vt:lpstr>
      <vt:lpstr>思源黑体 CN Normal</vt:lpstr>
      <vt:lpstr>隶书</vt:lpstr>
      <vt:lpstr>Times New Roman</vt:lpstr>
      <vt:lpstr>微软雅黑</vt:lpstr>
      <vt:lpstr>Source Han Sans CN Regular</vt:lpstr>
      <vt:lpstr>Arial Unicode MS</vt:lpstr>
      <vt:lpstr>Helvetica</vt:lpstr>
      <vt:lpstr>思源黑体 CN Regular</vt:lpstr>
      <vt:lpstr>Franklin Gothic Medium</vt:lpstr>
      <vt:lpstr>等线 Light</vt:lpstr>
      <vt:lpstr>Segoe Print</vt:lpstr>
      <vt:lpstr>MS UI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滕 理者</dc:creator>
  <cp:lastModifiedBy>小相</cp:lastModifiedBy>
  <cp:revision>274</cp:revision>
  <dcterms:created xsi:type="dcterms:W3CDTF">2021-03-10T11:26:00Z</dcterms:created>
  <dcterms:modified xsi:type="dcterms:W3CDTF">2021-09-18T05:46:56Z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E087CE41E442404A9019845D1D6D4B38</vt:lpwstr>
  </property>
  <property fmtid="{D5CDD505-2E9C-101B-9397-08002B2CF9AE}" pid="3" name="KSOProductBuildVer">
    <vt:lpwstr>2052-11.1.0.10700</vt:lpwstr>
  </property>
</Properties>
</file>